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png" ContentType="image/png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layouts/slidelayout3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29.xml" ContentType="application/vnd.openxmlformats-officedocument.presentationml.slideLayout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docprops/core.xml" ContentType="application/vnd.openxmlformats-package.core-properties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0.xml" ContentType="application/vnd.openxmlformats-officedocument.presentationml.slideLayout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notesslides/notesslide2.xml" ContentType="application/vnd.openxmlformats-officedocument.presentationml.notesSlide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2"/>
  </p:notesMasterIdLst>
  <p:sldIdLst>
    <p:sldId id="256" r:id="rId3"/>
    <p:sldId id="259" r:id="rId4"/>
    <p:sldId id="257" r:id="rId5"/>
    <p:sldId id="261" r:id="rId6"/>
    <p:sldId id="263" r:id="rId7"/>
    <p:sldId id="264" r:id="rId8"/>
    <p:sldId id="265" r:id="rId9"/>
    <p:sldId id="266" r:id="rId10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 panose="020B0604020202020204"/>
      <a:defRPr sz="1400" b="0" i="0" u="none" strike="noStrike" cap="none">
        <a:solidFill>
          <a:srgbClr val="000000"/>
        </a:solidFill>
        <a:latin typeface="Arial" pitchFamily="34" charset="0" panose="020B0604020202020204"/>
        <a:ea typeface="Arial" pitchFamily="34" charset="0" panose="020B0604020202020204"/>
        <a:cs typeface="Arial" pitchFamily="34" charset="0" panose="020B0604020202020204"/>
        <a:sym typeface="Arial" pitchFamily="34" charset="0" panose="020B0604020202020204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 panose="020B0604020202020204"/>
      <a:defRPr sz="1400" b="0" i="0" u="none" strike="noStrike" cap="none">
        <a:solidFill>
          <a:srgbClr val="000000"/>
        </a:solidFill>
        <a:latin typeface="Arial" pitchFamily="34" charset="0" panose="020B0604020202020204"/>
        <a:ea typeface="Arial" pitchFamily="34" charset="0" panose="020B0604020202020204"/>
        <a:cs typeface="Arial" pitchFamily="34" charset="0" panose="020B0604020202020204"/>
        <a:sym typeface="Arial" pitchFamily="34" charset="0" panose="020B0604020202020204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 panose="020B0604020202020204"/>
      <a:defRPr sz="1400" b="0" i="0" u="none" strike="noStrike" cap="none">
        <a:solidFill>
          <a:srgbClr val="000000"/>
        </a:solidFill>
        <a:latin typeface="Arial" pitchFamily="34" charset="0" panose="020B0604020202020204"/>
        <a:ea typeface="Arial" pitchFamily="34" charset="0" panose="020B0604020202020204"/>
        <a:cs typeface="Arial" pitchFamily="34" charset="0" panose="020B0604020202020204"/>
        <a:sym typeface="Arial" pitchFamily="34" charset="0" panose="020B0604020202020204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 panose="020B0604020202020204"/>
      <a:defRPr sz="1400" b="0" i="0" u="none" strike="noStrike" cap="none">
        <a:solidFill>
          <a:srgbClr val="000000"/>
        </a:solidFill>
        <a:latin typeface="Arial" pitchFamily="34" charset="0" panose="020B0604020202020204"/>
        <a:ea typeface="Arial" pitchFamily="34" charset="0" panose="020B0604020202020204"/>
        <a:cs typeface="Arial" pitchFamily="34" charset="0" panose="020B0604020202020204"/>
        <a:sym typeface="Arial" pitchFamily="34" charset="0" panose="020B0604020202020204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 panose="020B0604020202020204"/>
      <a:defRPr sz="1400" b="0" i="0" u="none" strike="noStrike" cap="none">
        <a:solidFill>
          <a:srgbClr val="000000"/>
        </a:solidFill>
        <a:latin typeface="Arial" pitchFamily="34" charset="0" panose="020B0604020202020204"/>
        <a:ea typeface="Arial" pitchFamily="34" charset="0" panose="020B0604020202020204"/>
        <a:cs typeface="Arial" pitchFamily="34" charset="0" panose="020B0604020202020204"/>
        <a:sym typeface="Arial" pitchFamily="34" charset="0" panose="020B0604020202020204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 panose="020B0604020202020204"/>
      <a:defRPr sz="1400" b="0" i="0" u="none" strike="noStrike" cap="none">
        <a:solidFill>
          <a:srgbClr val="000000"/>
        </a:solidFill>
        <a:latin typeface="Arial" pitchFamily="34" charset="0" panose="020B0604020202020204"/>
        <a:ea typeface="Arial" pitchFamily="34" charset="0" panose="020B0604020202020204"/>
        <a:cs typeface="Arial" pitchFamily="34" charset="0" panose="020B0604020202020204"/>
        <a:sym typeface="Arial" pitchFamily="34" charset="0" panose="020B0604020202020204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 panose="020B0604020202020204"/>
      <a:defRPr sz="1400" b="0" i="0" u="none" strike="noStrike" cap="none">
        <a:solidFill>
          <a:srgbClr val="000000"/>
        </a:solidFill>
        <a:latin typeface="Arial" pitchFamily="34" charset="0" panose="020B0604020202020204"/>
        <a:ea typeface="Arial" pitchFamily="34" charset="0" panose="020B0604020202020204"/>
        <a:cs typeface="Arial" pitchFamily="34" charset="0" panose="020B0604020202020204"/>
        <a:sym typeface="Arial" pitchFamily="34" charset="0" panose="020B0604020202020204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 panose="020B0604020202020204"/>
      <a:defRPr sz="1400" b="0" i="0" u="none" strike="noStrike" cap="none">
        <a:solidFill>
          <a:srgbClr val="000000"/>
        </a:solidFill>
        <a:latin typeface="Arial" pitchFamily="34" charset="0" panose="020B0604020202020204"/>
        <a:ea typeface="Arial" pitchFamily="34" charset="0" panose="020B0604020202020204"/>
        <a:cs typeface="Arial" pitchFamily="34" charset="0" panose="020B0604020202020204"/>
        <a:sym typeface="Arial" pitchFamily="34" charset="0" panose="020B0604020202020204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 panose="020B0604020202020204"/>
      <a:defRPr sz="1400" b="0" i="0" u="none" strike="noStrike" cap="none">
        <a:solidFill>
          <a:srgbClr val="000000"/>
        </a:solidFill>
        <a:latin typeface="Arial" pitchFamily="34" charset="0" panose="020B0604020202020204"/>
        <a:ea typeface="Arial" pitchFamily="34" charset="0" panose="020B0604020202020204"/>
        <a:cs typeface="Arial" pitchFamily="34" charset="0" panose="020B0604020202020204"/>
        <a:sym typeface="Arial" pitchFamily="34" charset="0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AE6"/>
    <a:srgbClr val="7FD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91" y="1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tableStyles" Target="tableStyles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4" name="Google Shape;4;n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 sldNum="0" hdr="0" ftr="0"/>
  <p:notesStyle>
    <a:lvl1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 panose="020B0604020202020204"/>
      <a:defRPr sz="1400" b="0" i="0" u="none" strike="noStrike" cap="none">
        <a:solidFill>
          <a:srgbClr val="000000"/>
        </a:solidFill>
        <a:latin typeface="Arial" pitchFamily="34" charset="0" panose="020B0604020202020204"/>
        <a:ea typeface="Arial" pitchFamily="34" charset="0" panose="020B0604020202020204"/>
        <a:cs typeface="Arial" pitchFamily="34" charset="0" panose="020B0604020202020204"/>
        <a:sym typeface="Arial" pitchFamily="34" charset="0" panose="020B0604020202020204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 panose="020B0604020202020204"/>
      <a:defRPr sz="1400" b="0" i="0" u="none" strike="noStrike" cap="none">
        <a:solidFill>
          <a:srgbClr val="000000"/>
        </a:solidFill>
        <a:latin typeface="Arial" pitchFamily="34" charset="0" panose="020B0604020202020204"/>
        <a:ea typeface="Arial" pitchFamily="34" charset="0" panose="020B0604020202020204"/>
        <a:cs typeface="Arial" pitchFamily="34" charset="0" panose="020B0604020202020204"/>
        <a:sym typeface="Arial" pitchFamily="34" charset="0" panose="020B0604020202020204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 panose="020B0604020202020204"/>
      <a:defRPr sz="1400" b="0" i="0" u="none" strike="noStrike" cap="none">
        <a:solidFill>
          <a:srgbClr val="000000"/>
        </a:solidFill>
        <a:latin typeface="Arial" pitchFamily="34" charset="0" panose="020B0604020202020204"/>
        <a:ea typeface="Arial" pitchFamily="34" charset="0" panose="020B0604020202020204"/>
        <a:cs typeface="Arial" pitchFamily="34" charset="0" panose="020B0604020202020204"/>
        <a:sym typeface="Arial" pitchFamily="34" charset="0" panose="020B0604020202020204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 panose="020B0604020202020204"/>
      <a:defRPr sz="1400" b="0" i="0" u="none" strike="noStrike" cap="none">
        <a:solidFill>
          <a:srgbClr val="000000"/>
        </a:solidFill>
        <a:latin typeface="Arial" pitchFamily="34" charset="0" panose="020B0604020202020204"/>
        <a:ea typeface="Arial" pitchFamily="34" charset="0" panose="020B0604020202020204"/>
        <a:cs typeface="Arial" pitchFamily="34" charset="0" panose="020B0604020202020204"/>
        <a:sym typeface="Arial" pitchFamily="34" charset="0" panose="020B0604020202020204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 panose="020B0604020202020204"/>
      <a:defRPr sz="1400" b="0" i="0" u="none" strike="noStrike" cap="none">
        <a:solidFill>
          <a:srgbClr val="000000"/>
        </a:solidFill>
        <a:latin typeface="Arial" pitchFamily="34" charset="0" panose="020B0604020202020204"/>
        <a:ea typeface="Arial" pitchFamily="34" charset="0" panose="020B0604020202020204"/>
        <a:cs typeface="Arial" pitchFamily="34" charset="0" panose="020B0604020202020204"/>
        <a:sym typeface="Arial" pitchFamily="34" charset="0" panose="020B0604020202020204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 panose="020B0604020202020204"/>
      <a:defRPr sz="1400" b="0" i="0" u="none" strike="noStrike" cap="none">
        <a:solidFill>
          <a:srgbClr val="000000"/>
        </a:solidFill>
        <a:latin typeface="Arial" pitchFamily="34" charset="0" panose="020B0604020202020204"/>
        <a:ea typeface="Arial" pitchFamily="34" charset="0" panose="020B0604020202020204"/>
        <a:cs typeface="Arial" pitchFamily="34" charset="0" panose="020B0604020202020204"/>
        <a:sym typeface="Arial" pitchFamily="34" charset="0" panose="020B0604020202020204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 panose="020B0604020202020204"/>
      <a:defRPr sz="1400" b="0" i="0" u="none" strike="noStrike" cap="none">
        <a:solidFill>
          <a:srgbClr val="000000"/>
        </a:solidFill>
        <a:latin typeface="Arial" pitchFamily="34" charset="0" panose="020B0604020202020204"/>
        <a:ea typeface="Arial" pitchFamily="34" charset="0" panose="020B0604020202020204"/>
        <a:cs typeface="Arial" pitchFamily="34" charset="0" panose="020B0604020202020204"/>
        <a:sym typeface="Arial" pitchFamily="34" charset="0" panose="020B0604020202020204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 panose="020B0604020202020204"/>
      <a:defRPr sz="1400" b="0" i="0" u="none" strike="noStrike" cap="none">
        <a:solidFill>
          <a:srgbClr val="000000"/>
        </a:solidFill>
        <a:latin typeface="Arial" pitchFamily="34" charset="0" panose="020B0604020202020204"/>
        <a:ea typeface="Arial" pitchFamily="34" charset="0" panose="020B0604020202020204"/>
        <a:cs typeface="Arial" pitchFamily="34" charset="0" panose="020B0604020202020204"/>
        <a:sym typeface="Arial" pitchFamily="34" charset="0" panose="020B0604020202020204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 panose="020B0604020202020204"/>
      <a:defRPr sz="1400" b="0" i="0" u="none" strike="noStrike" cap="none">
        <a:solidFill>
          <a:srgbClr val="000000"/>
        </a:solidFill>
        <a:latin typeface="Arial" pitchFamily="34" charset="0" panose="020B0604020202020204"/>
        <a:ea typeface="Arial" pitchFamily="34" charset="0" panose="020B0604020202020204"/>
        <a:cs typeface="Arial" pitchFamily="34" charset="0" panose="020B0604020202020204"/>
        <a:sym typeface="Arial" pitchFamily="34" charset="0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0ea0f6fee7_0_408:notes"/>
          <p:cNvSpPr>
            <a:spLocks noGrp="1" noEditPoints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7" name="Google Shape;437;g30ea0f6fee7_0_408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37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37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37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37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2.png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g"/><Relationship Id="rId2" Type="http://schemas.openxmlformats.org/officeDocument/2006/relationships/image" Target="../media/image19.png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g"/><Relationship Id="rId2" Type="http://schemas.openxmlformats.org/officeDocument/2006/relationships/image" Target="../media/image2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Relationship Id="rId2" Type="http://schemas.openxmlformats.org/officeDocument/2006/relationships/image" Target="../media/image2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g"/><Relationship Id="rId2" Type="http://schemas.openxmlformats.org/officeDocument/2006/relationships/image" Target="../media/image1.png"/><Relationship Id="rId3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image" Target="../media/image20.png"/><Relationship Id="rId4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g"/><Relationship Id="rId2" Type="http://schemas.openxmlformats.org/officeDocument/2006/relationships/image" Target="../media/image2.png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g"/><Relationship Id="rId2" Type="http://schemas.openxmlformats.org/officeDocument/2006/relationships/image" Target="../media/image19.png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20.png"/><Relationship Id="rId6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2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g"/><Relationship Id="rId2" Type="http://schemas.openxmlformats.org/officeDocument/2006/relationships/image" Target="../media/image19.png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20.png"/><Relationship Id="rId6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g"/><Relationship Id="rId2" Type="http://schemas.openxmlformats.org/officeDocument/2006/relationships/image" Target="../media/image19.png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g"/><Relationship Id="rId2" Type="http://schemas.openxmlformats.org/officeDocument/2006/relationships/image" Target="../media/image29.png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image" Target="../media/image3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2.png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2.png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ьный слайд 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3165231" y="0"/>
            <a:ext cx="597876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>
            <a:spLocks noGrp="1" noEditPoints="1"/>
          </p:cNvSpPr>
          <p:nvPr>
            <p:ph type="title"/>
          </p:nvPr>
        </p:nvSpPr>
        <p:spPr>
          <a:xfrm>
            <a:off x="323183" y="2714625"/>
            <a:ext cx="4833000" cy="1665600"/>
          </a:xfrm>
          <a:prstGeom prst="rect">
            <a:avLst/>
          </a:prstGeom>
          <a:noFill/>
          <a:ln>
            <a:noFill/>
          </a:ln>
        </p:spPr>
        <p:txBody>
          <a:bodyPr wrap="square" lIns="0" tIns="54000" rIns="0" bIns="0" anchor="b">
            <a:spAutoFit/>
          </a:bodyPr>
          <a:lstStyle>
            <a:lvl1pPr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 pitchFamily="34" charset="0" panose="020B0604020202020204"/>
              <a:buNone/>
              <a:defRPr sz="50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0" name="Google Shape;70;p16"/>
          <p:cNvSpPr>
            <a:spLocks noGrp="1" noEditPoints="1"/>
          </p:cNvSpPr>
          <p:nvPr>
            <p:ph type="body" idx="1"/>
          </p:nvPr>
        </p:nvSpPr>
        <p:spPr>
          <a:xfrm>
            <a:off x="319705" y="4581674"/>
            <a:ext cx="4833000" cy="230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marL="457200" marR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grpSp>
        <p:nvGrpSpPr>
          <p:cNvPr id="71" name="Google Shape;71;p16"/>
          <p:cNvGrpSpPr/>
          <p:nvPr/>
        </p:nvGrpSpPr>
        <p:grpSpPr>
          <a:xfrm>
            <a:off x="7880132" y="4453298"/>
            <a:ext cx="950407" cy="378003"/>
            <a:chOff x="5576094" y="3107632"/>
            <a:chExt cx="1117600" cy="444500"/>
          </a:xfrm>
        </p:grpSpPr>
        <p:pic>
          <p:nvPicPr>
            <p:cNvPr id="72" name="Google Shape;72;p16"/>
            <p:cNvPicPr preferRelativeResize="0"/>
            <p:nvPr/>
          </p:nvPicPr>
          <p:blipFill>
            <a:blip r:embed="rId2">
              <a:alphaModFix/>
            </a:blip>
            <a:srcRect/>
            <a:stretch>
              <a:fillRect/>
            </a:stretch>
          </p:blipFill>
          <p:spPr>
            <a:xfrm>
              <a:off x="5576094" y="3107632"/>
              <a:ext cx="1117600" cy="4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6"/>
            <p:cNvPicPr preferRelativeResize="0"/>
            <p:nvPr/>
          </p:nvPicPr>
          <p:blipFill>
            <a:blip r:embed="rId3">
              <a:alphaModFix/>
            </a:blip>
            <a:srcRect r="44958"/>
            <a:stretch/>
          </p:blipFill>
          <p:spPr>
            <a:xfrm>
              <a:off x="5576094" y="3107632"/>
              <a:ext cx="615156" cy="44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324000" y="324000"/>
            <a:ext cx="4199013" cy="81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dt="0"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Титульный слайд_градиент">
    <p:bg>
      <p:bgPr>
        <a:solidFill>
          <a:srgbClr val="F1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6"/>
          <p:cNvPicPr preferRelativeResize="0"/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066960" y="11990"/>
            <a:ext cx="6077041" cy="513150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>
            <a:spLocks noGrp="1" noEditPoints="1"/>
          </p:cNvSpPr>
          <p:nvPr>
            <p:ph type="title"/>
          </p:nvPr>
        </p:nvSpPr>
        <p:spPr>
          <a:xfrm>
            <a:off x="323182" y="3247848"/>
            <a:ext cx="6350400" cy="1132200"/>
          </a:xfrm>
          <a:prstGeom prst="rect">
            <a:avLst/>
          </a:prstGeom>
          <a:noFill/>
          <a:ln>
            <a:noFill/>
          </a:ln>
        </p:spPr>
        <p:txBody>
          <a:bodyPr wrap="square" lIns="0" tIns="54000" rIns="0" bIns="0" anchor="b">
            <a:spAutoFit/>
          </a:bodyPr>
          <a:lstStyle>
            <a:lvl1pPr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 pitchFamily="34" charset="0" panose="020B0604020202020204"/>
              <a:buNone/>
              <a:defRPr sz="50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6" name="Google Shape;136;p26"/>
          <p:cNvSpPr>
            <a:spLocks noGrp="1" noEditPoints="1"/>
          </p:cNvSpPr>
          <p:nvPr>
            <p:ph type="body" idx="1"/>
          </p:nvPr>
        </p:nvSpPr>
        <p:spPr>
          <a:xfrm>
            <a:off x="319704" y="4581674"/>
            <a:ext cx="6350400" cy="230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marL="457200" marR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096250" y="4515042"/>
            <a:ext cx="734248" cy="292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>
            <a:spLocks noGrp="1" noEditPoints="1"/>
          </p:cNvSpPr>
          <p:nvPr>
            <p:ph type="body" idx="2"/>
          </p:nvPr>
        </p:nvSpPr>
        <p:spPr>
          <a:xfrm>
            <a:off x="6602186" y="1449159"/>
            <a:ext cx="2305200" cy="5145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>
            <a:noAutofit/>
          </a:bodyPr>
          <a:lstStyle>
            <a:lvl1pPr marL="457200" marR="0" indent="-228600" algn="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itchFamily="34" charset="0" panose="020B0604020202020204"/>
              <a:buNone/>
              <a:defRPr sz="18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139" name="Google Shape;139;p26"/>
          <p:cNvSpPr>
            <a:spLocks noGrp="1" noEditPoints="1"/>
          </p:cNvSpPr>
          <p:nvPr>
            <p:ph type="body" idx="3"/>
          </p:nvPr>
        </p:nvSpPr>
        <p:spPr>
          <a:xfrm>
            <a:off x="6602186" y="1963509"/>
            <a:ext cx="2305200" cy="5145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>
            <a:noAutofit/>
          </a:bodyPr>
          <a:lstStyle>
            <a:lvl1pPr marL="457200" marR="0" indent="-228600" algn="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140" name="Google Shape;140;p26"/>
          <p:cNvSpPr>
            <a:spLocks noGrp="1" noEditPoints="1"/>
          </p:cNvSpPr>
          <p:nvPr>
            <p:ph type="body" idx="4"/>
          </p:nvPr>
        </p:nvSpPr>
        <p:spPr>
          <a:xfrm>
            <a:off x="6603548" y="342900"/>
            <a:ext cx="2305200" cy="5145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>
            <a:noAutofit/>
          </a:bodyPr>
          <a:lstStyle>
            <a:lvl1pPr marL="457200" marR="0" indent="-228600" algn="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itchFamily="34" charset="0" panose="020B0604020202020204"/>
              <a:buNone/>
              <a:defRPr sz="18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141" name="Google Shape;141;p26"/>
          <p:cNvSpPr>
            <a:spLocks noGrp="1" noEditPoints="1"/>
          </p:cNvSpPr>
          <p:nvPr>
            <p:ph type="body" idx="5"/>
          </p:nvPr>
        </p:nvSpPr>
        <p:spPr>
          <a:xfrm>
            <a:off x="6603548" y="857250"/>
            <a:ext cx="2305200" cy="5145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>
            <a:noAutofit/>
          </a:bodyPr>
          <a:lstStyle>
            <a:lvl1pPr marL="457200" marR="0" indent="-228600" algn="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323850" y="324000"/>
            <a:ext cx="4182000" cy="81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dt="0"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Содержание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323850" y="281893"/>
            <a:ext cx="6713100" cy="1108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 pitchFamily="34" charset="0" panose="020B0604020202020204"/>
              <a:buNone/>
            </a:pPr>
            <a:r>
              <a:rPr lang="ru" sz="4500" b="1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О чём </a:t>
            </a:r>
            <a:br>
              <a:rPr lang="ru" sz="4500" b="1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</a:br>
            <a:r>
              <a:rPr lang="ru" sz="4500" b="1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пойдет речь</a:t>
            </a:r>
            <a:endParaRPr sz="1100"/>
          </a:p>
        </p:txBody>
      </p:sp>
      <p:sp>
        <p:nvSpPr>
          <p:cNvPr id="145" name="Google Shape;145;p27"/>
          <p:cNvSpPr>
            <a:spLocks noGrp="1" noEditPoints="1"/>
          </p:cNvSpPr>
          <p:nvPr>
            <p:ph type="body" idx="1"/>
          </p:nvPr>
        </p:nvSpPr>
        <p:spPr>
          <a:xfrm>
            <a:off x="332185" y="1543518"/>
            <a:ext cx="4239900" cy="18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457200" marR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7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148" name="Google Shape;148;p27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150" name="Google Shape;150;p27" descr=" "/>
            <p:cNvPicPr preferRelativeResize="0"/>
            <p:nvPr/>
          </p:nvPicPr>
          <p:blipFill>
            <a:blip r:embed="rId2">
              <a:alphaModFix/>
            </a:blip>
            <a:srcRect/>
            <a:stretch>
              <a:fillRect/>
            </a:stretch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hf dt="0"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Содержание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/>
        </p:nvSpPr>
        <p:spPr>
          <a:xfrm>
            <a:off x="1215494" y="281893"/>
            <a:ext cx="6713100" cy="1108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 pitchFamily="34" charset="0" panose="020B0604020202020204"/>
              <a:buNone/>
            </a:pPr>
            <a:r>
              <a:rPr lang="ru" sz="4500" b="1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О чём </a:t>
            </a:r>
            <a:br>
              <a:rPr lang="ru" sz="4500" b="1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</a:br>
            <a:r>
              <a:rPr lang="ru" sz="4500" b="1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пойдет речь</a:t>
            </a:r>
            <a:endParaRPr sz="1100"/>
          </a:p>
        </p:txBody>
      </p:sp>
      <p:sp>
        <p:nvSpPr>
          <p:cNvPr id="153" name="Google Shape;153;p28"/>
          <p:cNvSpPr>
            <a:spLocks noGrp="1" noEditPoints="1"/>
          </p:cNvSpPr>
          <p:nvPr>
            <p:ph type="body" idx="1"/>
          </p:nvPr>
        </p:nvSpPr>
        <p:spPr>
          <a:xfrm>
            <a:off x="2452092" y="1543518"/>
            <a:ext cx="4239900" cy="18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457200" marR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28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156" name="Google Shape;156;p28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158" name="Google Shape;158;p28" descr=" "/>
            <p:cNvPicPr preferRelativeResize="0"/>
            <p:nvPr/>
          </p:nvPicPr>
          <p:blipFill>
            <a:blip r:embed="rId2">
              <a:alphaModFix/>
            </a:blip>
            <a:srcRect/>
            <a:stretch>
              <a:fillRect/>
            </a:stretch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hf dt="0"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Разделитель голубой"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12822" y="329243"/>
            <a:ext cx="2771775" cy="15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>
            <a:spLocks noGrp="1" noEditPoints="1"/>
          </p:cNvSpPr>
          <p:nvPr>
            <p:ph type="title"/>
          </p:nvPr>
        </p:nvSpPr>
        <p:spPr>
          <a:xfrm>
            <a:off x="324464" y="1729675"/>
            <a:ext cx="4466700" cy="997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 pitchFamily="34" charset="0" panose="020B0604020202020204"/>
              <a:buNone/>
              <a:defRPr sz="41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4" name="Google Shape;164;p29"/>
          <p:cNvSpPr>
            <a:spLocks noGrp="1" noEditPoints="1"/>
          </p:cNvSpPr>
          <p:nvPr>
            <p:ph type="body" idx="1"/>
          </p:nvPr>
        </p:nvSpPr>
        <p:spPr>
          <a:xfrm>
            <a:off x="324464" y="2862072"/>
            <a:ext cx="4466700" cy="230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457200" marR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Разделитель градиент 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>
            <a:spLocks noGrp="1" noEditPoints="1"/>
          </p:cNvSpPr>
          <p:nvPr>
            <p:ph type="title"/>
          </p:nvPr>
        </p:nvSpPr>
        <p:spPr>
          <a:xfrm>
            <a:off x="324464" y="1729675"/>
            <a:ext cx="4466700" cy="997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 pitchFamily="34" charset="0" panose="020B0604020202020204"/>
              <a:buNone/>
              <a:defRPr sz="41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8" name="Google Shape;168;p30"/>
          <p:cNvSpPr>
            <a:spLocks noGrp="1" noEditPoints="1"/>
          </p:cNvSpPr>
          <p:nvPr>
            <p:ph type="body" idx="1"/>
          </p:nvPr>
        </p:nvSpPr>
        <p:spPr>
          <a:xfrm>
            <a:off x="324464" y="2862072"/>
            <a:ext cx="4466700" cy="230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457200" marR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12822" y="329243"/>
            <a:ext cx="2771775" cy="15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dt="0"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онтентный слайд_Спике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1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1"/>
          <p:cNvSpPr txBox="1"/>
          <p:nvPr/>
        </p:nvSpPr>
        <p:spPr>
          <a:xfrm>
            <a:off x="8498150" y="309117"/>
            <a:ext cx="324000" cy="138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FCA"/>
              </a:buClr>
              <a:buSzPts val="900"/>
              <a:buFont typeface="Arial" pitchFamily="34" charset="0" panose="020B0604020202020204"/>
              <a:buNone/>
            </a:pPr>
            <a:fld id="{00000000-1234-1234-1234-123412341234}" type="slidenum">
              <a:rPr lang="ru" sz="900" b="0" i="0" u="none" strike="noStrike" cap="none">
                <a:solidFill>
                  <a:srgbClr val="B3BFCA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900" b="0" i="0" u="none" strike="noStrike" cap="none">
              <a:solidFill>
                <a:srgbClr val="B3BFCA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sp>
        <p:nvSpPr>
          <p:cNvPr id="174" name="Google Shape;174;p31"/>
          <p:cNvSpPr>
            <a:spLocks noGrp="1" noEditPoints="1"/>
          </p:cNvSpPr>
          <p:nvPr>
            <p:ph type="title"/>
          </p:nvPr>
        </p:nvSpPr>
        <p:spPr>
          <a:xfrm>
            <a:off x="324464" y="317469"/>
            <a:ext cx="7205100" cy="55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 pitchFamily="34" charset="0" panose="020B0604020202020204"/>
              <a:buNone/>
              <a:defRPr sz="45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5" name="Google Shape;175;p31"/>
          <p:cNvSpPr>
            <a:spLocks noGrp="1" noEditPoints="1"/>
          </p:cNvSpPr>
          <p:nvPr>
            <p:ph type="body" idx="1"/>
          </p:nvPr>
        </p:nvSpPr>
        <p:spPr>
          <a:xfrm>
            <a:off x="3089952" y="1475249"/>
            <a:ext cx="5587500" cy="3936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t">
            <a:noAutofit/>
          </a:bodyPr>
          <a:lstStyle>
            <a:lvl1pPr marL="457200" marR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 pitchFamily="34" charset="0" panose="020B0604020202020204"/>
              <a:buNone/>
              <a:defRPr sz="30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176" name="Google Shape;176;p31"/>
          <p:cNvSpPr>
            <a:spLocks noGrp="1" noEditPoints="1"/>
          </p:cNvSpPr>
          <p:nvPr>
            <p:ph type="body" idx="2"/>
          </p:nvPr>
        </p:nvSpPr>
        <p:spPr>
          <a:xfrm>
            <a:off x="3086871" y="1923926"/>
            <a:ext cx="5587500" cy="2892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t">
            <a:noAutofit/>
          </a:bodyPr>
          <a:lstStyle>
            <a:lvl1pPr marL="457200" marR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itchFamily="34" charset="0" panose="020B0604020202020204"/>
              <a:buNone/>
              <a:defRPr sz="17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177" name="Google Shape;177;p31"/>
          <p:cNvSpPr>
            <a:spLocks noGrp="1" noEditPoints="1"/>
          </p:cNvSpPr>
          <p:nvPr>
            <p:ph type="body" idx="3"/>
          </p:nvPr>
        </p:nvSpPr>
        <p:spPr>
          <a:xfrm>
            <a:off x="3086871" y="2786364"/>
            <a:ext cx="5587500" cy="4425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t">
            <a:noAutofit/>
          </a:bodyPr>
          <a:lstStyle>
            <a:lvl1pPr marL="4572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31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180" name="Google Shape;180;p31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4471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31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4471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182" name="Google Shape;182;p31" descr=" "/>
            <p:cNvPicPr preferRelativeResize="0"/>
            <p:nvPr/>
          </p:nvPicPr>
          <p:blipFill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hf dt="0"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Контентный слайд_Спике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8498150" y="309117"/>
            <a:ext cx="324000" cy="138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FCA"/>
              </a:buClr>
              <a:buSzPts val="900"/>
              <a:buFont typeface="Arial" pitchFamily="34" charset="0" panose="020B0604020202020204"/>
              <a:buNone/>
            </a:pPr>
            <a:fld id="{00000000-1234-1234-1234-123412341234}" type="slidenum">
              <a:rPr lang="ru" sz="900" b="0" i="0" u="none" strike="noStrike" cap="none">
                <a:solidFill>
                  <a:srgbClr val="B3BFCA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900" b="0" i="0" u="none" strike="noStrike" cap="none">
              <a:solidFill>
                <a:srgbClr val="B3BFCA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sp>
        <p:nvSpPr>
          <p:cNvPr id="186" name="Google Shape;186;p32"/>
          <p:cNvSpPr>
            <a:spLocks noGrp="1" noEditPoints="1"/>
          </p:cNvSpPr>
          <p:nvPr>
            <p:ph type="title"/>
          </p:nvPr>
        </p:nvSpPr>
        <p:spPr>
          <a:xfrm>
            <a:off x="969551" y="317469"/>
            <a:ext cx="7205100" cy="55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 pitchFamily="34" charset="0" panose="020B0604020202020204"/>
              <a:buNone/>
              <a:defRPr sz="45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187" name="Google Shape;187;p32"/>
          <p:cNvPicPr preferRelativeResize="0"/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32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189" name="Google Shape;189;p32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4471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4471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191" name="Google Shape;191;p32" descr=" "/>
            <p:cNvPicPr preferRelativeResize="0"/>
            <p:nvPr/>
          </p:nvPicPr>
          <p:blipFill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32"/>
          <p:cNvSpPr>
            <a:spLocks noGrp="1" noEditPoints="1"/>
          </p:cNvSpPr>
          <p:nvPr>
            <p:ph type="body" idx="1"/>
          </p:nvPr>
        </p:nvSpPr>
        <p:spPr>
          <a:xfrm>
            <a:off x="1514300" y="3331028"/>
            <a:ext cx="2558400" cy="3936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t">
            <a:noAutofit/>
          </a:bodyPr>
          <a:lstStyle>
            <a:lvl1pPr marL="457200" marR="0" indent="-2286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itchFamily="34" charset="0" panose="020B0604020202020204"/>
              <a:buNone/>
              <a:defRPr sz="21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193" name="Google Shape;193;p32"/>
          <p:cNvSpPr>
            <a:spLocks noGrp="1" noEditPoints="1"/>
          </p:cNvSpPr>
          <p:nvPr>
            <p:ph type="body" idx="2"/>
          </p:nvPr>
        </p:nvSpPr>
        <p:spPr>
          <a:xfrm>
            <a:off x="1514300" y="3970904"/>
            <a:ext cx="2558400" cy="2892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t">
            <a:noAutofit/>
          </a:bodyPr>
          <a:lstStyle>
            <a:lvl1pPr marL="457200" marR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194" name="Google Shape;194;p32"/>
          <p:cNvSpPr>
            <a:spLocks noGrp="1" noEditPoints="1"/>
          </p:cNvSpPr>
          <p:nvPr>
            <p:ph type="body" idx="3"/>
          </p:nvPr>
        </p:nvSpPr>
        <p:spPr>
          <a:xfrm>
            <a:off x="5068718" y="3371850"/>
            <a:ext cx="2558400" cy="3936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t">
            <a:noAutofit/>
          </a:bodyPr>
          <a:lstStyle>
            <a:lvl1pPr marL="457200" marR="0" indent="-2286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itchFamily="34" charset="0" panose="020B0604020202020204"/>
              <a:buNone/>
              <a:defRPr sz="21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195" name="Google Shape;195;p32"/>
          <p:cNvSpPr>
            <a:spLocks noGrp="1" noEditPoints="1"/>
          </p:cNvSpPr>
          <p:nvPr>
            <p:ph type="body" idx="4"/>
          </p:nvPr>
        </p:nvSpPr>
        <p:spPr>
          <a:xfrm>
            <a:off x="5068718" y="4011725"/>
            <a:ext cx="2558400" cy="2892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t">
            <a:noAutofit/>
          </a:bodyPr>
          <a:lstStyle>
            <a:lvl1pPr marL="457200" marR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онтент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>
            <a:spLocks noGrp="1" noEditPoints="1"/>
          </p:cNvSpPr>
          <p:nvPr>
            <p:ph type="title"/>
          </p:nvPr>
        </p:nvSpPr>
        <p:spPr>
          <a:xfrm>
            <a:off x="324464" y="317469"/>
            <a:ext cx="7212000" cy="406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 pitchFamily="34" charset="0" panose="020B0604020202020204"/>
              <a:buNone/>
              <a:defRPr sz="33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8" name="Google Shape;198;p33"/>
          <p:cNvSpPr>
            <a:spLocks noGrp="1" noEditPoints="1"/>
          </p:cNvSpPr>
          <p:nvPr>
            <p:ph type="body" idx="1"/>
          </p:nvPr>
        </p:nvSpPr>
        <p:spPr>
          <a:xfrm>
            <a:off x="323850" y="1213337"/>
            <a:ext cx="7212900" cy="1129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4572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itchFamily="34" charset="0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Char char="+"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Char char="―"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AutoNum type="arabicPeriod"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None/>
              <a:defRPr sz="1100" b="0" i="0" u="none" strike="noStrike" cap="none">
                <a:solidFill>
                  <a:schemeClr val="lt2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199" name="Google Shape;199;p33"/>
          <p:cNvSpPr>
            <a:spLocks noGrp="1" noEditPoints="1"/>
          </p:cNvSpPr>
          <p:nvPr>
            <p:ph type="body" idx="2"/>
          </p:nvPr>
        </p:nvSpPr>
        <p:spPr>
          <a:xfrm>
            <a:off x="324464" y="875960"/>
            <a:ext cx="7212000" cy="18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4572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Контент 4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4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>
            <a:spLocks noGrp="1" noEditPoints="1"/>
          </p:cNvSpPr>
          <p:nvPr>
            <p:ph type="title"/>
          </p:nvPr>
        </p:nvSpPr>
        <p:spPr>
          <a:xfrm>
            <a:off x="324464" y="317469"/>
            <a:ext cx="7212000" cy="406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 pitchFamily="34" charset="0" panose="020B0604020202020204"/>
              <a:buNone/>
              <a:defRPr sz="33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3" name="Google Shape;203;p34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9CAF"/>
              </a:buClr>
              <a:buSzPts val="800"/>
              <a:buFont typeface="Arial" pitchFamily="34" charset="0" panose="020B0604020202020204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89CAF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800" b="0" i="0" u="none" strike="noStrike" cap="none">
              <a:solidFill>
                <a:srgbClr val="889CAF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BFFF"/>
              </a:buClr>
              <a:buSzPts val="800"/>
              <a:buFont typeface="Arial" pitchFamily="34" charset="0" panose="020B0604020202020204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ABFFF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800" b="0" i="0" u="none" strike="noStrike" cap="none">
              <a:solidFill>
                <a:srgbClr val="8ABFFF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34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07" name="Google Shape;207;p34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34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209" name="Google Shape;209;p34" descr=" "/>
            <p:cNvPicPr preferRelativeResize="0"/>
            <p:nvPr/>
          </p:nvPicPr>
          <p:blipFill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hf dt="0" sldNum="0"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Контентный слайд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5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-12000" y="-6750"/>
            <a:ext cx="9168000" cy="51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>
            <a:spLocks noGrp="1" noEditPoints="1"/>
          </p:cNvSpPr>
          <p:nvPr>
            <p:ph type="title"/>
          </p:nvPr>
        </p:nvSpPr>
        <p:spPr>
          <a:xfrm>
            <a:off x="324464" y="317469"/>
            <a:ext cx="7205100" cy="406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itchFamily="34" charset="0" panose="020B0604020202020204"/>
              <a:buNone/>
              <a:defRPr sz="3300" b="1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3" name="Google Shape;213;p35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 pitchFamily="34" charset="0" panose="020B0604020202020204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grpSp>
        <p:nvGrpSpPr>
          <p:cNvPr id="214" name="Google Shape;214;p35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15" name="Google Shape;215;p35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35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217" name="Google Shape;217;p35" descr=" "/>
            <p:cNvPicPr preferRelativeResize="0"/>
            <p:nvPr/>
          </p:nvPicPr>
          <p:blipFill>
            <a:blip r:embed="rId2">
              <a:alphaModFix/>
            </a:blip>
            <a:srcRect/>
            <a:stretch>
              <a:fillRect/>
            </a:stretch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>
          <a:blip r:embed="rId4">
            <a:alphaModFix/>
          </a:blip>
          <a:srcRect l="89264"/>
          <a:stretch/>
        </p:blipFill>
        <p:spPr>
          <a:xfrm>
            <a:off x="1841182" y="4689010"/>
            <a:ext cx="182188" cy="1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Контент 4 колонки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>
            <a:spLocks noGrp="1" noEditPoints="1"/>
          </p:cNvSpPr>
          <p:nvPr>
            <p:ph type="title"/>
          </p:nvPr>
        </p:nvSpPr>
        <p:spPr>
          <a:xfrm>
            <a:off x="324464" y="317469"/>
            <a:ext cx="7212000" cy="406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itchFamily="34" charset="0" panose="020B0604020202020204"/>
              <a:buNone/>
              <a:defRPr sz="3300" b="1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7" name="Google Shape;77;p17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 pitchFamily="34" charset="0" panose="020B0604020202020204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accen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800" b="0" i="0" u="none" strike="noStrike" cap="none">
              <a:solidFill>
                <a:schemeClr val="accent1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grpSp>
        <p:nvGrpSpPr>
          <p:cNvPr id="78" name="Google Shape;78;p17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79" name="Google Shape;79;p17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chemeClr val="accent1">
                <a:alpha val="34900"/>
              </a:scheme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chemeClr val="accent1">
                <a:alpha val="34900"/>
              </a:scheme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81" name="Google Shape;81;p17" descr=" "/>
            <p:cNvPicPr preferRelativeResize="0"/>
            <p:nvPr/>
          </p:nvPicPr>
          <p:blipFill>
            <a:blip r:embed="rId1">
              <a:alphaModFix/>
            </a:blip>
            <a:srcRect/>
            <a:stretch>
              <a:fillRect/>
            </a:stretch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" name="Google Shape;82;p17"/>
          <p:cNvPicPr preferRelativeResize="0"/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24000" y="4689900"/>
            <a:ext cx="1700175" cy="1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dt="0"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онтен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6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3296639" y="12545"/>
            <a:ext cx="5829302" cy="511841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6"/>
          <p:cNvSpPr>
            <a:spLocks noGrp="1" noEditPoints="1"/>
          </p:cNvSpPr>
          <p:nvPr>
            <p:ph type="title"/>
          </p:nvPr>
        </p:nvSpPr>
        <p:spPr>
          <a:xfrm>
            <a:off x="324464" y="317469"/>
            <a:ext cx="4700100" cy="81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 pitchFamily="34" charset="0" panose="020B0604020202020204"/>
              <a:buNone/>
              <a:defRPr sz="33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3" name="Google Shape;223;p36"/>
          <p:cNvSpPr>
            <a:spLocks noGrp="1" noEditPoints="1"/>
          </p:cNvSpPr>
          <p:nvPr>
            <p:ph type="body" idx="1"/>
          </p:nvPr>
        </p:nvSpPr>
        <p:spPr>
          <a:xfrm>
            <a:off x="323851" y="2066925"/>
            <a:ext cx="2876700" cy="2314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4572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itchFamily="34" charset="0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Char char="+"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Char char="―"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AutoNum type="arabicPeriod"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None/>
              <a:defRPr sz="1100" b="0" i="0" u="none" strike="noStrike" cap="none">
                <a:solidFill>
                  <a:schemeClr val="lt2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224" name="Google Shape;224;p36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 pitchFamily="34" charset="0" panose="020B0604020202020204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sp>
        <p:nvSpPr>
          <p:cNvPr id="225" name="Google Shape;225;p36"/>
          <p:cNvSpPr>
            <a:spLocks noGrp="1" noEditPoints="1"/>
          </p:cNvSpPr>
          <p:nvPr>
            <p:ph type="body" idx="2"/>
          </p:nvPr>
        </p:nvSpPr>
        <p:spPr>
          <a:xfrm>
            <a:off x="324464" y="1419101"/>
            <a:ext cx="2872800" cy="369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4572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grpSp>
        <p:nvGrpSpPr>
          <p:cNvPr id="226" name="Google Shape;226;p36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27" name="Google Shape;227;p36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36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229" name="Google Shape;229;p36" descr=" "/>
            <p:cNvPicPr preferRelativeResize="0"/>
            <p:nvPr/>
          </p:nvPicPr>
          <p:blipFill>
            <a:blip r:embed="rId2">
              <a:alphaModFix/>
            </a:blip>
            <a:srcRect/>
            <a:stretch>
              <a:fillRect/>
            </a:stretch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hf dt="0" sldNum="0"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Контен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7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4735162" y="12545"/>
            <a:ext cx="4408839" cy="511841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7"/>
          <p:cNvSpPr>
            <a:spLocks noGrp="1" noEditPoints="1"/>
          </p:cNvSpPr>
          <p:nvPr>
            <p:ph type="title"/>
          </p:nvPr>
        </p:nvSpPr>
        <p:spPr>
          <a:xfrm>
            <a:off x="324464" y="317469"/>
            <a:ext cx="4700100" cy="81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 pitchFamily="34" charset="0" panose="020B0604020202020204"/>
              <a:buNone/>
              <a:defRPr sz="33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3" name="Google Shape;233;p37"/>
          <p:cNvSpPr>
            <a:spLocks noGrp="1" noEditPoints="1"/>
          </p:cNvSpPr>
          <p:nvPr>
            <p:ph type="body" idx="1"/>
          </p:nvPr>
        </p:nvSpPr>
        <p:spPr>
          <a:xfrm>
            <a:off x="323851" y="2066925"/>
            <a:ext cx="2009700" cy="2314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4572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itchFamily="34" charset="0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Char char="+"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Char char="―"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AutoNum type="arabicPeriod"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None/>
              <a:defRPr sz="1100" b="0" i="0" u="none" strike="noStrike" cap="none">
                <a:solidFill>
                  <a:schemeClr val="lt2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234" name="Google Shape;234;p37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 pitchFamily="34" charset="0" panose="020B0604020202020204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sp>
        <p:nvSpPr>
          <p:cNvPr id="235" name="Google Shape;235;p37"/>
          <p:cNvSpPr>
            <a:spLocks noGrp="1" noEditPoints="1"/>
          </p:cNvSpPr>
          <p:nvPr>
            <p:ph type="body" idx="2"/>
          </p:nvPr>
        </p:nvSpPr>
        <p:spPr>
          <a:xfrm>
            <a:off x="324464" y="1419101"/>
            <a:ext cx="2872800" cy="369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4572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236" name="Google Shape;236;p37"/>
          <p:cNvSpPr>
            <a:spLocks noGrp="1" noEditPoints="1"/>
          </p:cNvSpPr>
          <p:nvPr>
            <p:ph type="body" idx="3"/>
          </p:nvPr>
        </p:nvSpPr>
        <p:spPr>
          <a:xfrm>
            <a:off x="2495550" y="2066925"/>
            <a:ext cx="2008800" cy="2305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457200" marR="0" indent="-2984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itchFamily="34" charset="0" panose="020B0604020202020204"/>
              <a:buChar char="•"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grpSp>
        <p:nvGrpSpPr>
          <p:cNvPr id="237" name="Google Shape;237;p37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38" name="Google Shape;238;p37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37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240" name="Google Shape;240;p37" descr=" "/>
            <p:cNvPicPr preferRelativeResize="0"/>
            <p:nvPr/>
          </p:nvPicPr>
          <p:blipFill>
            <a:blip r:embed="rId2">
              <a:alphaModFix/>
            </a:blip>
            <a:srcRect/>
            <a:stretch>
              <a:fillRect/>
            </a:stretch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hf dt="0" sldNum="0"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Контен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>
            <a:spLocks noGrp="1" noEditPoints="1"/>
          </p:cNvSpPr>
          <p:nvPr>
            <p:ph type="title"/>
          </p:nvPr>
        </p:nvSpPr>
        <p:spPr>
          <a:xfrm>
            <a:off x="4639540" y="317469"/>
            <a:ext cx="4162800" cy="81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 pitchFamily="34" charset="0" panose="020B0604020202020204"/>
              <a:buNone/>
              <a:defRPr sz="33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43" name="Google Shape;243;p38"/>
          <p:cNvSpPr>
            <a:spLocks noGrp="1" noEditPoints="1"/>
          </p:cNvSpPr>
          <p:nvPr>
            <p:ph type="body" idx="1"/>
          </p:nvPr>
        </p:nvSpPr>
        <p:spPr>
          <a:xfrm>
            <a:off x="4638926" y="1630011"/>
            <a:ext cx="2009700" cy="2314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4572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itchFamily="34" charset="0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Char char="+"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Char char="―"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AutoNum type="arabicPeriod"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None/>
              <a:defRPr sz="1100" b="0" i="0" u="none" strike="noStrike" cap="none">
                <a:solidFill>
                  <a:schemeClr val="lt2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244" name="Google Shape;244;p38"/>
          <p:cNvSpPr txBox="1"/>
          <p:nvPr/>
        </p:nvSpPr>
        <p:spPr>
          <a:xfrm>
            <a:off x="8477147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 pitchFamily="34" charset="0" panose="020B0604020202020204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sp>
        <p:nvSpPr>
          <p:cNvPr id="245" name="Google Shape;245;p38"/>
          <p:cNvSpPr>
            <a:spLocks noGrp="1" noEditPoints="1"/>
          </p:cNvSpPr>
          <p:nvPr>
            <p:ph type="body" idx="2"/>
          </p:nvPr>
        </p:nvSpPr>
        <p:spPr>
          <a:xfrm>
            <a:off x="6825021" y="1630011"/>
            <a:ext cx="1977000" cy="369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4572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0" y="0"/>
            <a:ext cx="4457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dt="0" sldNum="0"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Контен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>
            <a:spLocks noGrp="1" noEditPoints="1"/>
          </p:cNvSpPr>
          <p:nvPr>
            <p:ph type="pic" idx="2"/>
          </p:nvPr>
        </p:nvSpPr>
        <p:spPr>
          <a:xfrm>
            <a:off x="5507830" y="0"/>
            <a:ext cx="36363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/>
          <a:lstStyle/>
          <a:p>
            <a:pPr lvl="0"/>
          </a:p>
        </p:txBody>
      </p:sp>
      <p:sp>
        <p:nvSpPr>
          <p:cNvPr id="250" name="Google Shape;250;p39"/>
          <p:cNvSpPr>
            <a:spLocks noGrp="1" noEditPoints="1"/>
          </p:cNvSpPr>
          <p:nvPr>
            <p:ph type="title"/>
          </p:nvPr>
        </p:nvSpPr>
        <p:spPr>
          <a:xfrm>
            <a:off x="324464" y="317469"/>
            <a:ext cx="4700100" cy="406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 pitchFamily="34" charset="0" panose="020B0604020202020204"/>
              <a:buNone/>
              <a:defRPr sz="33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51" name="Google Shape;251;p39"/>
          <p:cNvSpPr>
            <a:spLocks noGrp="1" noEditPoints="1"/>
          </p:cNvSpPr>
          <p:nvPr>
            <p:ph type="body" idx="1"/>
          </p:nvPr>
        </p:nvSpPr>
        <p:spPr>
          <a:xfrm>
            <a:off x="323850" y="909618"/>
            <a:ext cx="4700100" cy="3325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4572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itchFamily="34" charset="0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Char char="+"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Char char="―"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AutoNum type="arabicPeriod"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None/>
              <a:defRPr sz="1100" b="0" i="0" u="none" strike="noStrike" cap="none">
                <a:solidFill>
                  <a:schemeClr val="lt2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252" name="Google Shape;252;p39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 pitchFamily="34" charset="0" panose="020B0604020202020204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grpSp>
        <p:nvGrpSpPr>
          <p:cNvPr id="253" name="Google Shape;253;p39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54" name="Google Shape;254;p39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255;p39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256" name="Google Shape;256;p39" descr=" "/>
            <p:cNvPicPr preferRelativeResize="0"/>
            <p:nvPr/>
          </p:nvPicPr>
          <p:blipFill>
            <a:blip r:embed="rId1">
              <a:alphaModFix/>
            </a:blip>
            <a:srcRect/>
            <a:stretch>
              <a:fillRect/>
            </a:stretch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hf dt="0" sldNum="0"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Фото на весь слайд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>
            <a:spLocks noGrp="1" noEditPoints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/>
          <a:lstStyle/>
          <a:p>
            <a:pPr lvl="0"/>
          </a:p>
        </p:txBody>
      </p:sp>
      <p:sp>
        <p:nvSpPr>
          <p:cNvPr id="259" name="Google Shape;259;p40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 pitchFamily="34" charset="0" panose="020B0604020202020204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595959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800" b="0" i="0" u="none" strike="noStrike" cap="none">
              <a:solidFill>
                <a:srgbClr val="595959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pic>
        <p:nvPicPr>
          <p:cNvPr id="260" name="Google Shape;260;p40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40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62" name="Google Shape;262;p40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40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264" name="Google Shape;264;p40" descr=" "/>
            <p:cNvPicPr preferRelativeResize="0"/>
            <p:nvPr/>
          </p:nvPicPr>
          <p:blipFill>
            <a:blip r:embed="rId2">
              <a:alphaModFix/>
            </a:blip>
            <a:srcRect/>
            <a:stretch>
              <a:fillRect/>
            </a:stretch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hf dt="0" sldNum="0"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Контент + голубой фон">
    <p:bg>
      <p:bgPr>
        <a:solidFill>
          <a:srgbClr val="029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>
            <a:spLocks noGrp="1" noEditPoints="1"/>
          </p:cNvSpPr>
          <p:nvPr>
            <p:ph type="body" idx="1"/>
          </p:nvPr>
        </p:nvSpPr>
        <p:spPr>
          <a:xfrm>
            <a:off x="324464" y="897731"/>
            <a:ext cx="7212000" cy="18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4572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267" name="Google Shape;267;p41"/>
          <p:cNvSpPr>
            <a:spLocks noGrp="1" noEditPoints="1"/>
          </p:cNvSpPr>
          <p:nvPr>
            <p:ph type="title"/>
          </p:nvPr>
        </p:nvSpPr>
        <p:spPr>
          <a:xfrm>
            <a:off x="324464" y="317469"/>
            <a:ext cx="7212000" cy="406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 pitchFamily="34" charset="0" panose="020B0604020202020204"/>
              <a:buNone/>
              <a:defRPr sz="33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68" name="Google Shape;268;p41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 pitchFamily="34" charset="0" panose="020B0604020202020204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grpSp>
        <p:nvGrpSpPr>
          <p:cNvPr id="269" name="Google Shape;269;p41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70" name="Google Shape;270;p41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41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272" name="Google Shape;272;p41" descr=" "/>
            <p:cNvPicPr preferRelativeResize="0"/>
            <p:nvPr/>
          </p:nvPicPr>
          <p:blipFill>
            <a:blip r:embed="rId1">
              <a:alphaModFix/>
            </a:blip>
            <a:srcRect/>
            <a:stretch>
              <a:fillRect/>
            </a:stretch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3" name="Google Shape;273;p41"/>
          <p:cNvPicPr preferRelativeResize="0"/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>
          <a:blip r:embed="rId3">
            <a:alphaModFix/>
          </a:blip>
          <a:srcRect l="89264"/>
          <a:stretch/>
        </p:blipFill>
        <p:spPr>
          <a:xfrm>
            <a:off x="1841182" y="4689010"/>
            <a:ext cx="182188" cy="1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dt="0" sldNum="0"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Контент + темный фон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2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2"/>
          <p:cNvSpPr>
            <a:spLocks noGrp="1" noEditPoints="1"/>
          </p:cNvSpPr>
          <p:nvPr>
            <p:ph type="title"/>
          </p:nvPr>
        </p:nvSpPr>
        <p:spPr>
          <a:xfrm>
            <a:off x="648464" y="317469"/>
            <a:ext cx="7846500" cy="406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 pitchFamily="34" charset="0" panose="020B0604020202020204"/>
              <a:buNone/>
              <a:defRPr sz="33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78" name="Google Shape;278;p42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BFFF"/>
              </a:buClr>
              <a:buSzPts val="800"/>
              <a:buFont typeface="Arial" pitchFamily="34" charset="0" panose="020B0604020202020204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ABFFF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800" b="0" i="0" u="none" strike="noStrike" cap="none">
              <a:solidFill>
                <a:srgbClr val="8ABFFF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pic>
        <p:nvPicPr>
          <p:cNvPr id="279" name="Google Shape;279;p42"/>
          <p:cNvPicPr preferRelativeResize="0"/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42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81" name="Google Shape;281;p42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282;p42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283" name="Google Shape;283;p42" descr=" "/>
            <p:cNvPicPr preferRelativeResize="0"/>
            <p:nvPr/>
          </p:nvPicPr>
          <p:blipFill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hf dt="0" sldNum="0"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3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3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9CAF"/>
              </a:buClr>
              <a:buSzPts val="800"/>
              <a:buFont typeface="Arial" pitchFamily="34" charset="0" panose="020B0604020202020204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89CAF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800" b="0" i="0" u="none" strike="noStrike" cap="none">
              <a:solidFill>
                <a:srgbClr val="889CAF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sp>
        <p:nvSpPr>
          <p:cNvPr id="287" name="Google Shape;287;p43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BFFF"/>
              </a:buClr>
              <a:buSzPts val="800"/>
              <a:buFont typeface="Arial" pitchFamily="34" charset="0" panose="020B0604020202020204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ABFFF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800" b="0" i="0" u="none" strike="noStrike" cap="none">
              <a:solidFill>
                <a:srgbClr val="8ABFFF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grpSp>
        <p:nvGrpSpPr>
          <p:cNvPr id="288" name="Google Shape;288;p43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89" name="Google Shape;289;p43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43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291" name="Google Shape;291;p43" descr=" "/>
            <p:cNvPicPr preferRelativeResize="0"/>
            <p:nvPr/>
          </p:nvPicPr>
          <p:blipFill>
            <a:blip r:embed="rId2">
              <a:alphaModFix/>
            </a:blip>
            <a:srcRect/>
            <a:stretch>
              <a:fillRect/>
            </a:stretch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2" name="Google Shape;292;p43" descr=" "/>
          <p:cNvPicPr preferRelativeResize="0"/>
          <p:nvPr/>
        </p:nvPicPr>
        <p:blipFill>
          <a:blip r:embed="rId3">
            <a:alphaModFix/>
          </a:blip>
          <a:srcRect r="3353"/>
          <a:stretch/>
        </p:blipFill>
        <p:spPr>
          <a:xfrm>
            <a:off x="1" y="335"/>
            <a:ext cx="8837275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3"/>
          <p:cNvSpPr/>
          <p:nvPr/>
        </p:nvSpPr>
        <p:spPr>
          <a:xfrm>
            <a:off x="1370006" y="1643184"/>
            <a:ext cx="6404100" cy="1884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marR="0" indent="0" algn="ctr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dk1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sp>
        <p:nvSpPr>
          <p:cNvPr id="294" name="Google Shape;294;p43"/>
          <p:cNvSpPr>
            <a:spLocks noGrp="1" noEditPoints="1"/>
          </p:cNvSpPr>
          <p:nvPr>
            <p:ph type="body" idx="1"/>
          </p:nvPr>
        </p:nvSpPr>
        <p:spPr>
          <a:xfrm>
            <a:off x="2454088" y="3159961"/>
            <a:ext cx="4239900" cy="369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457200" marR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295" name="Google Shape;295;p43"/>
          <p:cNvSpPr>
            <a:spLocks noGrp="1" noEditPoints="1"/>
          </p:cNvSpPr>
          <p:nvPr>
            <p:ph type="title"/>
          </p:nvPr>
        </p:nvSpPr>
        <p:spPr>
          <a:xfrm>
            <a:off x="1027509" y="1542584"/>
            <a:ext cx="7089000" cy="1495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 pitchFamily="34" charset="0" panose="020B0604020202020204"/>
              <a:buNone/>
              <a:defRPr sz="4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296" name="Google Shape;296;p43"/>
          <p:cNvPicPr preferRelativeResize="0"/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dt="0" sldNum="0" hdr="0" ft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Контентный слайд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4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-12000" y="-6750"/>
            <a:ext cx="9168000" cy="51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4"/>
          <p:cNvSpPr/>
          <p:nvPr/>
        </p:nvSpPr>
        <p:spPr>
          <a:xfrm>
            <a:off x="1370006" y="1643184"/>
            <a:ext cx="6404100" cy="1884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marR="0" indent="0" algn="ctr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dk1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sp>
        <p:nvSpPr>
          <p:cNvPr id="300" name="Google Shape;300;p44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 pitchFamily="34" charset="0" panose="020B0604020202020204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grpSp>
        <p:nvGrpSpPr>
          <p:cNvPr id="301" name="Google Shape;301;p44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302" name="Google Shape;302;p44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44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304" name="Google Shape;304;p44" descr=" "/>
            <p:cNvPicPr preferRelativeResize="0"/>
            <p:nvPr/>
          </p:nvPicPr>
          <p:blipFill>
            <a:blip r:embed="rId2">
              <a:alphaModFix/>
            </a:blip>
            <a:srcRect/>
            <a:stretch>
              <a:fillRect/>
            </a:stretch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5" name="Google Shape;305;p44"/>
          <p:cNvPicPr preferRelativeResize="0"/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201826" y="0"/>
            <a:ext cx="7143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4"/>
          <p:cNvSpPr/>
          <p:nvPr/>
        </p:nvSpPr>
        <p:spPr>
          <a:xfrm>
            <a:off x="1370006" y="1643184"/>
            <a:ext cx="6404100" cy="1884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marR="0" indent="0" algn="ctr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dk1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sp>
        <p:nvSpPr>
          <p:cNvPr id="307" name="Google Shape;307;p44"/>
          <p:cNvSpPr>
            <a:spLocks noGrp="1" noEditPoints="1"/>
          </p:cNvSpPr>
          <p:nvPr>
            <p:ph type="body" idx="1"/>
          </p:nvPr>
        </p:nvSpPr>
        <p:spPr>
          <a:xfrm>
            <a:off x="2454088" y="3159961"/>
            <a:ext cx="4239900" cy="369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457200" marR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308" name="Google Shape;308;p44"/>
          <p:cNvSpPr>
            <a:spLocks noGrp="1" noEditPoints="1"/>
          </p:cNvSpPr>
          <p:nvPr>
            <p:ph type="title"/>
          </p:nvPr>
        </p:nvSpPr>
        <p:spPr>
          <a:xfrm>
            <a:off x="1027509" y="1542584"/>
            <a:ext cx="7089000" cy="1495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 pitchFamily="34" charset="0" panose="020B0604020202020204"/>
              <a:buNone/>
              <a:defRPr sz="41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309" name="Google Shape;309;p44"/>
          <p:cNvPicPr preferRelativeResize="0"/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4"/>
          <p:cNvPicPr preferRelativeResize="0"/>
          <p:nvPr/>
        </p:nvPicPr>
        <p:blipFill>
          <a:blip r:embed="rId5">
            <a:alphaModFix/>
          </a:blip>
          <a:srcRect l="89264"/>
          <a:stretch/>
        </p:blipFill>
        <p:spPr>
          <a:xfrm>
            <a:off x="1841182" y="4689010"/>
            <a:ext cx="182188" cy="1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dt="0" sldNum="0" hdr="0" ft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5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5"/>
          <p:cNvPicPr preferRelativeResize="0"/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71475" y="0"/>
            <a:ext cx="8401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5"/>
          <p:cNvSpPr/>
          <p:nvPr/>
        </p:nvSpPr>
        <p:spPr>
          <a:xfrm>
            <a:off x="1370006" y="1643184"/>
            <a:ext cx="6404100" cy="1884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marR="0" indent="0" algn="ctr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dk1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sp>
        <p:nvSpPr>
          <p:cNvPr id="315" name="Google Shape;315;p45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 pitchFamily="34" charset="0" panose="020B0604020202020204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sp>
        <p:nvSpPr>
          <p:cNvPr id="316" name="Google Shape;316;p45"/>
          <p:cNvSpPr>
            <a:spLocks noGrp="1" noEditPoints="1"/>
          </p:cNvSpPr>
          <p:nvPr>
            <p:ph type="body" idx="1"/>
          </p:nvPr>
        </p:nvSpPr>
        <p:spPr>
          <a:xfrm>
            <a:off x="2454088" y="3159961"/>
            <a:ext cx="4239900" cy="369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457200" marR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pic>
        <p:nvPicPr>
          <p:cNvPr id="317" name="Google Shape;317;p45"/>
          <p:cNvPicPr preferRelativeResize="0"/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45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319" name="Google Shape;319;p45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320;p45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321" name="Google Shape;321;p45" descr=" "/>
            <p:cNvPicPr preferRelativeResize="0"/>
            <p:nvPr/>
          </p:nvPicPr>
          <p:blipFill>
            <a:blip r:embed="rId4">
              <a:alphaModFix/>
            </a:blip>
            <a:srcRect/>
            <a:stretch>
              <a:fillRect/>
            </a:stretch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45"/>
          <p:cNvSpPr>
            <a:spLocks noGrp="1" noEditPoints="1"/>
          </p:cNvSpPr>
          <p:nvPr>
            <p:ph type="title"/>
          </p:nvPr>
        </p:nvSpPr>
        <p:spPr>
          <a:xfrm>
            <a:off x="1027509" y="1542584"/>
            <a:ext cx="7089000" cy="1495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 pitchFamily="34" charset="0" panose="020B0604020202020204"/>
              <a:buNone/>
              <a:defRPr sz="4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>
            <a:spLocks noGrp="1" noEditPoints="1"/>
          </p:cNvSpPr>
          <p:nvPr>
            <p:ph type="title"/>
          </p:nvPr>
        </p:nvSpPr>
        <p:spPr>
          <a:xfrm>
            <a:off x="324464" y="317469"/>
            <a:ext cx="7205100" cy="406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 pitchFamily="34" charset="0" panose="020B0604020202020204"/>
              <a:buNone/>
              <a:defRPr sz="33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6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371475" y="0"/>
            <a:ext cx="8401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6"/>
          <p:cNvSpPr/>
          <p:nvPr/>
        </p:nvSpPr>
        <p:spPr>
          <a:xfrm>
            <a:off x="1370006" y="1643184"/>
            <a:ext cx="6404100" cy="1884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marR="0" indent="0" algn="ctr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dk1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sp>
        <p:nvSpPr>
          <p:cNvPr id="326" name="Google Shape;326;p46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 pitchFamily="34" charset="0" panose="020B0604020202020204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sp>
        <p:nvSpPr>
          <p:cNvPr id="327" name="Google Shape;327;p46"/>
          <p:cNvSpPr>
            <a:spLocks noGrp="1" noEditPoints="1"/>
          </p:cNvSpPr>
          <p:nvPr>
            <p:ph type="body" idx="1"/>
          </p:nvPr>
        </p:nvSpPr>
        <p:spPr>
          <a:xfrm>
            <a:off x="2454088" y="3159961"/>
            <a:ext cx="4239900" cy="369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457200" marR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pic>
        <p:nvPicPr>
          <p:cNvPr id="328" name="Google Shape;328;p46"/>
          <p:cNvPicPr preferRelativeResize="0"/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46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330" name="Google Shape;330;p46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46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332" name="Google Shape;332;p46" descr=" "/>
            <p:cNvPicPr preferRelativeResize="0"/>
            <p:nvPr/>
          </p:nvPicPr>
          <p:blipFill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3" name="Google Shape;333;p46"/>
          <p:cNvSpPr>
            <a:spLocks noGrp="1" noEditPoints="1"/>
          </p:cNvSpPr>
          <p:nvPr>
            <p:ph type="title"/>
          </p:nvPr>
        </p:nvSpPr>
        <p:spPr>
          <a:xfrm>
            <a:off x="1027509" y="1542584"/>
            <a:ext cx="7089000" cy="1495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 pitchFamily="34" charset="0" panose="020B0604020202020204"/>
              <a:buNone/>
              <a:defRPr sz="4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Контентный слайд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7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-12000" y="-6750"/>
            <a:ext cx="9168000" cy="51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7"/>
          <p:cNvSpPr/>
          <p:nvPr/>
        </p:nvSpPr>
        <p:spPr>
          <a:xfrm>
            <a:off x="1370006" y="1643184"/>
            <a:ext cx="6404100" cy="1884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marR="0" indent="0" algn="ctr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dk1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sp>
        <p:nvSpPr>
          <p:cNvPr id="337" name="Google Shape;337;p47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 pitchFamily="34" charset="0" panose="020B0604020202020204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grpSp>
        <p:nvGrpSpPr>
          <p:cNvPr id="338" name="Google Shape;338;p47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339" name="Google Shape;339;p47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47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341" name="Google Shape;341;p47" descr=" "/>
            <p:cNvPicPr preferRelativeResize="0"/>
            <p:nvPr/>
          </p:nvPicPr>
          <p:blipFill>
            <a:blip r:embed="rId2">
              <a:alphaModFix/>
            </a:blip>
            <a:srcRect/>
            <a:stretch>
              <a:fillRect/>
            </a:stretch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2" name="Google Shape;342;p47"/>
          <p:cNvPicPr preferRelativeResize="0"/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31282" y="323850"/>
            <a:ext cx="736257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7"/>
          <p:cNvSpPr>
            <a:spLocks noGrp="1" noEditPoints="1"/>
          </p:cNvSpPr>
          <p:nvPr>
            <p:ph type="body" idx="1"/>
          </p:nvPr>
        </p:nvSpPr>
        <p:spPr>
          <a:xfrm>
            <a:off x="5076825" y="4167188"/>
            <a:ext cx="3060000" cy="300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457200" marR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itchFamily="34" charset="0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pic>
        <p:nvPicPr>
          <p:cNvPr id="344" name="Google Shape;344;p47"/>
          <p:cNvPicPr preferRelativeResize="0"/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7"/>
          <p:cNvPicPr preferRelativeResize="0"/>
          <p:nvPr/>
        </p:nvPicPr>
        <p:blipFill>
          <a:blip r:embed="rId5">
            <a:alphaModFix/>
          </a:blip>
          <a:srcRect l="89264"/>
          <a:stretch/>
        </p:blipFill>
        <p:spPr>
          <a:xfrm>
            <a:off x="1841182" y="4689010"/>
            <a:ext cx="182188" cy="1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7"/>
          <p:cNvSpPr>
            <a:spLocks noGrp="1" noEditPoints="1"/>
          </p:cNvSpPr>
          <p:nvPr>
            <p:ph type="body" idx="2"/>
          </p:nvPr>
        </p:nvSpPr>
        <p:spPr>
          <a:xfrm>
            <a:off x="1245949" y="252162"/>
            <a:ext cx="5981100" cy="28002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>
            <a:noAutofit/>
          </a:bodyPr>
          <a:lstStyle>
            <a:lvl1pPr marL="457200" marR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itchFamily="34" charset="0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Контентный слайд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8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-12000" y="-6750"/>
            <a:ext cx="9168000" cy="51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8"/>
          <p:cNvSpPr/>
          <p:nvPr/>
        </p:nvSpPr>
        <p:spPr>
          <a:xfrm>
            <a:off x="1370006" y="1643184"/>
            <a:ext cx="6404100" cy="1884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marR="0" indent="0" algn="ctr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dk1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sp>
        <p:nvSpPr>
          <p:cNvPr id="350" name="Google Shape;350;p48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 pitchFamily="34" charset="0" panose="020B0604020202020204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grpSp>
        <p:nvGrpSpPr>
          <p:cNvPr id="351" name="Google Shape;351;p48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352" name="Google Shape;352;p48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48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354" name="Google Shape;354;p48" descr=" "/>
            <p:cNvPicPr preferRelativeResize="0"/>
            <p:nvPr/>
          </p:nvPicPr>
          <p:blipFill>
            <a:blip r:embed="rId2">
              <a:alphaModFix/>
            </a:blip>
            <a:srcRect/>
            <a:stretch>
              <a:fillRect/>
            </a:stretch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5" name="Google Shape;355;p48"/>
          <p:cNvPicPr preferRelativeResize="0"/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8"/>
          <p:cNvPicPr preferRelativeResize="0"/>
          <p:nvPr/>
        </p:nvPicPr>
        <p:blipFill>
          <a:blip r:embed="rId4">
            <a:alphaModFix/>
          </a:blip>
          <a:srcRect l="89264"/>
          <a:stretch/>
        </p:blipFill>
        <p:spPr>
          <a:xfrm>
            <a:off x="1841182" y="4689010"/>
            <a:ext cx="182188" cy="1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8"/>
          <p:cNvSpPr>
            <a:spLocks noGrp="1" noEditPoints="1"/>
          </p:cNvSpPr>
          <p:nvPr>
            <p:ph type="pic" idx="2"/>
          </p:nvPr>
        </p:nvSpPr>
        <p:spPr>
          <a:xfrm>
            <a:off x="337887" y="323850"/>
            <a:ext cx="1162200" cy="116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lvl="0"/>
          </a:p>
        </p:txBody>
      </p:sp>
      <p:sp>
        <p:nvSpPr>
          <p:cNvPr id="358" name="Google Shape;358;p48"/>
          <p:cNvSpPr>
            <a:spLocks noGrp="1" noEditPoints="1"/>
          </p:cNvSpPr>
          <p:nvPr>
            <p:ph type="body" idx="1"/>
          </p:nvPr>
        </p:nvSpPr>
        <p:spPr>
          <a:xfrm>
            <a:off x="2188243" y="1581150"/>
            <a:ext cx="5686500" cy="28002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>
            <a:noAutofit/>
          </a:bodyPr>
          <a:lstStyle>
            <a:lvl1pPr marL="457200" marR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itchFamily="34" charset="0" panose="020B0604020202020204"/>
              <a:buNone/>
              <a:defRPr sz="33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359" name="Google Shape;359;p48"/>
          <p:cNvSpPr>
            <a:spLocks noGrp="1" noEditPoints="1"/>
          </p:cNvSpPr>
          <p:nvPr>
            <p:ph type="body" idx="3"/>
          </p:nvPr>
        </p:nvSpPr>
        <p:spPr>
          <a:xfrm>
            <a:off x="1635793" y="754856"/>
            <a:ext cx="3060000" cy="300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 marL="457200" marR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pic>
        <p:nvPicPr>
          <p:cNvPr id="360" name="Google Shape;360;p48"/>
          <p:cNvPicPr preferRelativeResize="0"/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>
            <a:off x="1618234" y="1631990"/>
            <a:ext cx="498323" cy="386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dt="0" sldNum="0" hdr="0" ft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Маленьк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9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9"/>
          <p:cNvPicPr preferRelativeResize="0"/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940504" y="0"/>
            <a:ext cx="77866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9"/>
          <p:cNvSpPr txBox="1"/>
          <p:nvPr/>
        </p:nvSpPr>
        <p:spPr>
          <a:xfrm>
            <a:off x="2003281" y="2148536"/>
            <a:ext cx="5137500" cy="830400"/>
          </a:xfrm>
          <a:prstGeom prst="rect">
            <a:avLst/>
          </a:prstGeom>
          <a:noFill/>
          <a:ln>
            <a:noFill/>
          </a:ln>
        </p:spPr>
        <p:txBody>
          <a:bodyPr wrap="square" lIns="0" tIns="54000" rIns="0" bIns="0" anchor="t">
            <a:spAutoFit/>
          </a:bodyPr>
          <a:lstStyle/>
          <a:p>
            <a:pPr marL="0" marR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 pitchFamily="34" charset="0" panose="020B0604020202020204"/>
              <a:buNone/>
            </a:pPr>
            <a:r>
              <a:rPr lang="ru" sz="7200" b="1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Вопросы?</a:t>
            </a:r>
            <a:endParaRPr sz="1100"/>
          </a:p>
        </p:txBody>
      </p:sp>
      <p:pic>
        <p:nvPicPr>
          <p:cNvPr id="365" name="Google Shape;365;p49"/>
          <p:cNvPicPr preferRelativeResize="0"/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32850" y="24443"/>
            <a:ext cx="9060856" cy="894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dt="0" sldNum="0" hdr="0" ft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Спасибо за внимание 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0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3165231" y="0"/>
            <a:ext cx="597876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0"/>
          <p:cNvSpPr txBox="1"/>
          <p:nvPr/>
        </p:nvSpPr>
        <p:spPr>
          <a:xfrm>
            <a:off x="290660" y="310500"/>
            <a:ext cx="4600200" cy="1261200"/>
          </a:xfrm>
          <a:prstGeom prst="rect">
            <a:avLst/>
          </a:prstGeom>
          <a:noFill/>
          <a:ln>
            <a:noFill/>
          </a:ln>
        </p:spPr>
        <p:txBody>
          <a:bodyPr wrap="square" lIns="0" tIns="54000" rIns="0" bIns="0" anchor="t">
            <a:spAutoFit/>
          </a:bodyPr>
          <a:lstStyle/>
          <a:p>
            <a:pPr marL="0" marR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 pitchFamily="34" charset="0" panose="020B0604020202020204"/>
              <a:buNone/>
            </a:pPr>
            <a:r>
              <a:rPr lang="ru" sz="5600" b="1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Спасибо </a:t>
            </a:r>
            <a:br>
              <a:rPr lang="ru" sz="5600" b="1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</a:br>
            <a:r>
              <a:rPr lang="ru" sz="5600" b="1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за внимание</a:t>
            </a:r>
            <a:endParaRPr sz="1100"/>
          </a:p>
        </p:txBody>
      </p:sp>
      <p:pic>
        <p:nvPicPr>
          <p:cNvPr id="370" name="Google Shape;370;p50"/>
          <p:cNvPicPr preferRelativeResize="0"/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23850" y="4021556"/>
            <a:ext cx="4218750" cy="810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50"/>
          <p:cNvGrpSpPr/>
          <p:nvPr/>
        </p:nvGrpSpPr>
        <p:grpSpPr>
          <a:xfrm>
            <a:off x="7880132" y="4453298"/>
            <a:ext cx="950407" cy="378003"/>
            <a:chOff x="5576094" y="3107632"/>
            <a:chExt cx="1117600" cy="444500"/>
          </a:xfrm>
        </p:grpSpPr>
        <p:pic>
          <p:nvPicPr>
            <p:cNvPr id="372" name="Google Shape;372;p50"/>
            <p:cNvPicPr preferRelativeResize="0"/>
            <p:nvPr/>
          </p:nvPicPr>
          <p:blipFill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5576094" y="3107632"/>
              <a:ext cx="1117600" cy="4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50"/>
            <p:cNvPicPr preferRelativeResize="0"/>
            <p:nvPr/>
          </p:nvPicPr>
          <p:blipFill>
            <a:blip r:embed="rId4">
              <a:alphaModFix/>
            </a:blip>
            <a:srcRect r="44958"/>
            <a:stretch/>
          </p:blipFill>
          <p:spPr>
            <a:xfrm>
              <a:off x="5576094" y="3107632"/>
              <a:ext cx="615156" cy="444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hf dt="0" sldNum="0" hdr="0" ft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Спасибо за внимание с контактами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1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1"/>
          <p:cNvSpPr txBox="1"/>
          <p:nvPr/>
        </p:nvSpPr>
        <p:spPr>
          <a:xfrm>
            <a:off x="290660" y="310500"/>
            <a:ext cx="4600200" cy="657900"/>
          </a:xfrm>
          <a:prstGeom prst="rect">
            <a:avLst/>
          </a:prstGeom>
          <a:noFill/>
          <a:ln>
            <a:noFill/>
          </a:ln>
        </p:spPr>
        <p:txBody>
          <a:bodyPr wrap="square" lIns="0" tIns="54000" rIns="0" bIns="0" anchor="t">
            <a:spAutoFit/>
          </a:bodyPr>
          <a:lstStyle/>
          <a:p>
            <a:pPr marL="0" marR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 pitchFamily="34" charset="0" panose="020B0604020202020204"/>
              <a:buNone/>
            </a:pPr>
            <a:r>
              <a:rPr lang="ru" sz="5600" b="1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Спасибо</a:t>
            </a:r>
            <a:endParaRPr sz="1100"/>
          </a:p>
        </p:txBody>
      </p:sp>
      <p:sp>
        <p:nvSpPr>
          <p:cNvPr id="377" name="Google Shape;377;p51"/>
          <p:cNvSpPr>
            <a:spLocks noGrp="1" noEditPoints="1"/>
          </p:cNvSpPr>
          <p:nvPr>
            <p:ph type="pic" idx="2"/>
          </p:nvPr>
        </p:nvSpPr>
        <p:spPr>
          <a:xfrm>
            <a:off x="323850" y="1655136"/>
            <a:ext cx="1734000" cy="1734000"/>
          </a:xfrm>
          <a:prstGeom prst="roundRect">
            <a:avLst>
              <a:gd name="adj" fmla="val 4520"/>
            </a:avLst>
          </a:prstGeom>
          <a:solidFill>
            <a:schemeClr val="lt2"/>
          </a:solidFill>
          <a:ln>
            <a:noFill/>
          </a:ln>
        </p:spPr>
        <p:txBody>
          <a:bodyPr/>
          <a:lstStyle/>
          <a:p>
            <a:pPr lvl="0"/>
          </a:p>
        </p:txBody>
      </p:sp>
      <p:grpSp>
        <p:nvGrpSpPr>
          <p:cNvPr id="378" name="Google Shape;378;p51"/>
          <p:cNvGrpSpPr/>
          <p:nvPr/>
        </p:nvGrpSpPr>
        <p:grpSpPr>
          <a:xfrm>
            <a:off x="8025489" y="324087"/>
            <a:ext cx="795173" cy="316262"/>
            <a:chOff x="5576094" y="3107632"/>
            <a:chExt cx="1117600" cy="444500"/>
          </a:xfrm>
        </p:grpSpPr>
        <p:pic>
          <p:nvPicPr>
            <p:cNvPr id="379" name="Google Shape;379;p51"/>
            <p:cNvPicPr preferRelativeResize="0"/>
            <p:nvPr/>
          </p:nvPicPr>
          <p:blipFill>
            <a:blip r:embed="rId2">
              <a:alphaModFix/>
            </a:blip>
            <a:srcRect/>
            <a:stretch>
              <a:fillRect/>
            </a:stretch>
          </p:blipFill>
          <p:spPr>
            <a:xfrm>
              <a:off x="5576094" y="3107632"/>
              <a:ext cx="1117600" cy="4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51"/>
            <p:cNvPicPr preferRelativeResize="0"/>
            <p:nvPr/>
          </p:nvPicPr>
          <p:blipFill>
            <a:blip r:embed="rId2">
              <a:alphaModFix/>
            </a:blip>
            <a:srcRect r="44958"/>
            <a:stretch/>
          </p:blipFill>
          <p:spPr>
            <a:xfrm>
              <a:off x="5576094" y="3107632"/>
              <a:ext cx="615156" cy="444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1" name="Google Shape;381;p51"/>
          <p:cNvSpPr>
            <a:spLocks noGrp="1" noEditPoints="1"/>
          </p:cNvSpPr>
          <p:nvPr>
            <p:ph type="body" idx="1"/>
          </p:nvPr>
        </p:nvSpPr>
        <p:spPr>
          <a:xfrm>
            <a:off x="4196500" y="1628775"/>
            <a:ext cx="4315800" cy="2976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t">
            <a:noAutofit/>
          </a:bodyPr>
          <a:lstStyle>
            <a:lvl1pPr marL="457200" marR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 pitchFamily="34" charset="0" panose="020B0604020202020204"/>
              <a:buNone/>
              <a:defRPr sz="26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itchFamily="34" charset="0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382" name="Google Shape;382;p51"/>
          <p:cNvSpPr>
            <a:spLocks noGrp="1" noEditPoints="1"/>
          </p:cNvSpPr>
          <p:nvPr>
            <p:ph type="body" idx="3"/>
          </p:nvPr>
        </p:nvSpPr>
        <p:spPr>
          <a:xfrm>
            <a:off x="4182280" y="2250129"/>
            <a:ext cx="4315800" cy="2976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t">
            <a:noAutofit/>
          </a:bodyPr>
          <a:lstStyle>
            <a:lvl1pPr marL="457200" marR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itchFamily="34" charset="0" panose="020B0604020202020204"/>
              <a:buNone/>
              <a:defRPr sz="17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itchFamily="34" charset="0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383" name="Google Shape;383;p51"/>
          <p:cNvSpPr>
            <a:spLocks noGrp="1" noEditPoints="1"/>
          </p:cNvSpPr>
          <p:nvPr>
            <p:ph type="body" idx="4"/>
          </p:nvPr>
        </p:nvSpPr>
        <p:spPr>
          <a:xfrm>
            <a:off x="4210050" y="2984726"/>
            <a:ext cx="3449100" cy="4692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b">
            <a:noAutofit/>
          </a:bodyPr>
          <a:lstStyle>
            <a:lvl1pPr marL="457200" marR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pic>
        <p:nvPicPr>
          <p:cNvPr id="384" name="Google Shape;384;p51"/>
          <p:cNvPicPr preferRelativeResize="0"/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6042542" y="4702592"/>
            <a:ext cx="2789638" cy="1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1"/>
          <p:cNvPicPr preferRelativeResize="0"/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324000" y="4697031"/>
            <a:ext cx="1721369" cy="15061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1"/>
          <p:cNvSpPr>
            <a:spLocks noGrp="1" noEditPoints="1"/>
          </p:cNvSpPr>
          <p:nvPr>
            <p:ph type="pic" idx="5"/>
          </p:nvPr>
        </p:nvSpPr>
        <p:spPr>
          <a:xfrm>
            <a:off x="2195846" y="1653961"/>
            <a:ext cx="1736100" cy="17361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  <p:txBody>
          <a:bodyPr/>
          <a:lstStyle/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Спасибо за внимание с контактами">
    <p:bg>
      <p:bgPr>
        <a:solidFill>
          <a:srgbClr val="F1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2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2"/>
          <p:cNvSpPr txBox="1"/>
          <p:nvPr/>
        </p:nvSpPr>
        <p:spPr>
          <a:xfrm>
            <a:off x="290660" y="310500"/>
            <a:ext cx="4600200" cy="657900"/>
          </a:xfrm>
          <a:prstGeom prst="rect">
            <a:avLst/>
          </a:prstGeom>
          <a:noFill/>
          <a:ln>
            <a:noFill/>
          </a:ln>
        </p:spPr>
        <p:txBody>
          <a:bodyPr wrap="square" lIns="0" tIns="54000" rIns="0" bIns="0" anchor="t">
            <a:spAutoFit/>
          </a:bodyPr>
          <a:lstStyle/>
          <a:p>
            <a:pPr marL="0" marR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 pitchFamily="34" charset="0" panose="020B0604020202020204"/>
              <a:buNone/>
            </a:pPr>
            <a:r>
              <a:rPr lang="ru" sz="5600" b="1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Спасибо</a:t>
            </a:r>
            <a:endParaRPr sz="1100"/>
          </a:p>
        </p:txBody>
      </p:sp>
      <p:sp>
        <p:nvSpPr>
          <p:cNvPr id="390" name="Google Shape;390;p52"/>
          <p:cNvSpPr>
            <a:spLocks noGrp="1" noEditPoints="1"/>
          </p:cNvSpPr>
          <p:nvPr>
            <p:ph type="pic" idx="2"/>
          </p:nvPr>
        </p:nvSpPr>
        <p:spPr>
          <a:xfrm>
            <a:off x="323850" y="1337174"/>
            <a:ext cx="1588500" cy="1588500"/>
          </a:xfrm>
          <a:prstGeom prst="roundRect">
            <a:avLst>
              <a:gd name="adj" fmla="val 4520"/>
            </a:avLst>
          </a:prstGeom>
          <a:solidFill>
            <a:schemeClr val="lt2"/>
          </a:solidFill>
          <a:ln>
            <a:noFill/>
          </a:ln>
        </p:spPr>
        <p:txBody>
          <a:bodyPr/>
          <a:lstStyle/>
          <a:p>
            <a:pPr lvl="0"/>
          </a:p>
        </p:txBody>
      </p:sp>
      <p:sp>
        <p:nvSpPr>
          <p:cNvPr id="391" name="Google Shape;391;p52"/>
          <p:cNvSpPr>
            <a:spLocks noGrp="1" noEditPoints="1"/>
          </p:cNvSpPr>
          <p:nvPr>
            <p:ph type="body" idx="1"/>
          </p:nvPr>
        </p:nvSpPr>
        <p:spPr>
          <a:xfrm>
            <a:off x="339815" y="3139359"/>
            <a:ext cx="3282900" cy="2976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t">
            <a:noAutofit/>
          </a:bodyPr>
          <a:lstStyle>
            <a:lvl1pPr marL="457200" marR="0" indent="-22860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itchFamily="34" charset="0" panose="020B0604020202020204"/>
              <a:buNone/>
              <a:defRPr sz="21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itchFamily="34" charset="0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392" name="Google Shape;392;p52"/>
          <p:cNvSpPr>
            <a:spLocks noGrp="1" noEditPoints="1"/>
          </p:cNvSpPr>
          <p:nvPr>
            <p:ph type="body" idx="3"/>
          </p:nvPr>
        </p:nvSpPr>
        <p:spPr>
          <a:xfrm>
            <a:off x="344912" y="3450950"/>
            <a:ext cx="3293700" cy="2976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t">
            <a:noAutofit/>
          </a:bodyPr>
          <a:lstStyle>
            <a:lvl1pPr marL="457200" marR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itchFamily="34" charset="0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393" name="Google Shape;393;p52"/>
          <p:cNvSpPr>
            <a:spLocks noGrp="1" noEditPoints="1"/>
          </p:cNvSpPr>
          <p:nvPr>
            <p:ph type="body" idx="4"/>
          </p:nvPr>
        </p:nvSpPr>
        <p:spPr>
          <a:xfrm>
            <a:off x="342168" y="3883344"/>
            <a:ext cx="3278400" cy="4692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b">
            <a:noAutofit/>
          </a:bodyPr>
          <a:lstStyle>
            <a:lvl1pPr marL="457200" marR="0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itchFamily="34" charset="0" panose="020B0604020202020204"/>
              <a:buChar char="•"/>
              <a:defRPr sz="12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394" name="Google Shape;394;p52"/>
          <p:cNvSpPr>
            <a:spLocks noGrp="1" noEditPoints="1"/>
          </p:cNvSpPr>
          <p:nvPr>
            <p:ph type="pic" idx="5"/>
          </p:nvPr>
        </p:nvSpPr>
        <p:spPr>
          <a:xfrm>
            <a:off x="5484040" y="1336685"/>
            <a:ext cx="1589400" cy="1589400"/>
          </a:xfrm>
          <a:prstGeom prst="roundRect">
            <a:avLst>
              <a:gd name="adj" fmla="val 4120"/>
            </a:avLst>
          </a:prstGeom>
          <a:solidFill>
            <a:schemeClr val="lt2"/>
          </a:solidFill>
          <a:ln>
            <a:noFill/>
          </a:ln>
        </p:spPr>
        <p:txBody>
          <a:bodyPr/>
          <a:lstStyle/>
          <a:p>
            <a:pPr lvl="0"/>
          </a:p>
        </p:txBody>
      </p:sp>
      <p:sp>
        <p:nvSpPr>
          <p:cNvPr id="395" name="Google Shape;395;p52"/>
          <p:cNvSpPr>
            <a:spLocks noGrp="1" noEditPoints="1"/>
          </p:cNvSpPr>
          <p:nvPr>
            <p:ph type="body" idx="6"/>
          </p:nvPr>
        </p:nvSpPr>
        <p:spPr>
          <a:xfrm>
            <a:off x="5500005" y="3139359"/>
            <a:ext cx="3313500" cy="2976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t">
            <a:noAutofit/>
          </a:bodyPr>
          <a:lstStyle>
            <a:lvl1pPr marL="457200" marR="0" indent="-22860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itchFamily="34" charset="0" panose="020B0604020202020204"/>
              <a:buNone/>
              <a:defRPr sz="21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itchFamily="34" charset="0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396" name="Google Shape;396;p52"/>
          <p:cNvSpPr>
            <a:spLocks noGrp="1" noEditPoints="1"/>
          </p:cNvSpPr>
          <p:nvPr>
            <p:ph type="body" idx="7"/>
          </p:nvPr>
        </p:nvSpPr>
        <p:spPr>
          <a:xfrm>
            <a:off x="5505103" y="3450950"/>
            <a:ext cx="3315300" cy="2976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t">
            <a:noAutofit/>
          </a:bodyPr>
          <a:lstStyle>
            <a:lvl1pPr marL="457200" marR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itchFamily="34" charset="0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397" name="Google Shape;397;p52"/>
          <p:cNvSpPr>
            <a:spLocks noGrp="1" noEditPoints="1"/>
          </p:cNvSpPr>
          <p:nvPr>
            <p:ph type="body" idx="8"/>
          </p:nvPr>
        </p:nvSpPr>
        <p:spPr>
          <a:xfrm>
            <a:off x="5502358" y="3883344"/>
            <a:ext cx="3309000" cy="4692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b">
            <a:noAutofit/>
          </a:bodyPr>
          <a:lstStyle>
            <a:lvl1pPr marL="457200" marR="0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itchFamily="34" charset="0" panose="020B0604020202020204"/>
              <a:buChar char="•"/>
              <a:defRPr sz="12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grpSp>
        <p:nvGrpSpPr>
          <p:cNvPr id="398" name="Google Shape;398;p52"/>
          <p:cNvGrpSpPr/>
          <p:nvPr/>
        </p:nvGrpSpPr>
        <p:grpSpPr>
          <a:xfrm>
            <a:off x="8025489" y="324087"/>
            <a:ext cx="795173" cy="316262"/>
            <a:chOff x="5576094" y="3107632"/>
            <a:chExt cx="1117600" cy="444500"/>
          </a:xfrm>
        </p:grpSpPr>
        <p:pic>
          <p:nvPicPr>
            <p:cNvPr id="399" name="Google Shape;399;p52"/>
            <p:cNvPicPr preferRelativeResize="0"/>
            <p:nvPr/>
          </p:nvPicPr>
          <p:blipFill>
            <a:blip r:embed="rId2">
              <a:alphaModFix/>
            </a:blip>
            <a:srcRect/>
            <a:stretch>
              <a:fillRect/>
            </a:stretch>
          </p:blipFill>
          <p:spPr>
            <a:xfrm>
              <a:off x="5576094" y="3107632"/>
              <a:ext cx="1117600" cy="4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52"/>
            <p:cNvPicPr preferRelativeResize="0"/>
            <p:nvPr/>
          </p:nvPicPr>
          <p:blipFill>
            <a:blip r:embed="rId2">
              <a:alphaModFix/>
            </a:blip>
            <a:srcRect r="44958"/>
            <a:stretch/>
          </p:blipFill>
          <p:spPr>
            <a:xfrm>
              <a:off x="5576094" y="3107632"/>
              <a:ext cx="615156" cy="44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1" name="Google Shape;401;p52"/>
          <p:cNvPicPr preferRelativeResize="0"/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6042542" y="4702592"/>
            <a:ext cx="2789638" cy="1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2"/>
          <p:cNvPicPr preferRelativeResize="0"/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324000" y="4697031"/>
            <a:ext cx="1721369" cy="1506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52"/>
          <p:cNvCxnSpPr/>
          <p:nvPr/>
        </p:nvCxnSpPr>
        <p:spPr>
          <a:xfrm>
            <a:off x="4596220" y="1343025"/>
            <a:ext cx="0" cy="15909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4" name="Google Shape;404;p52"/>
          <p:cNvSpPr>
            <a:spLocks noGrp="1" noEditPoints="1"/>
          </p:cNvSpPr>
          <p:nvPr>
            <p:ph type="pic" idx="9"/>
          </p:nvPr>
        </p:nvSpPr>
        <p:spPr>
          <a:xfrm>
            <a:off x="2047875" y="1336097"/>
            <a:ext cx="1590900" cy="15909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  <p:txBody>
          <a:bodyPr/>
          <a:lstStyle/>
          <a:p>
            <a:pPr lvl="0"/>
          </a:p>
        </p:txBody>
      </p:sp>
      <p:sp>
        <p:nvSpPr>
          <p:cNvPr id="405" name="Google Shape;405;p52"/>
          <p:cNvSpPr>
            <a:spLocks noGrp="1" noEditPoints="1"/>
          </p:cNvSpPr>
          <p:nvPr>
            <p:ph type="pic" idx="13"/>
          </p:nvPr>
        </p:nvSpPr>
        <p:spPr>
          <a:xfrm>
            <a:off x="7239000" y="1336097"/>
            <a:ext cx="1590900" cy="15909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  <p:txBody>
          <a:bodyPr/>
          <a:lstStyle/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Спасибо за внимание с контактами">
    <p:bg>
      <p:bgPr>
        <a:solidFill>
          <a:srgbClr val="F1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>
            <a:spLocks noGrp="1" noEditPoints="1"/>
          </p:cNvSpPr>
          <p:nvPr>
            <p:ph type="pic" idx="2"/>
          </p:nvPr>
        </p:nvSpPr>
        <p:spPr>
          <a:xfrm>
            <a:off x="4514850" y="2082079"/>
            <a:ext cx="846000" cy="8460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  <p:txBody>
          <a:bodyPr/>
          <a:lstStyle/>
          <a:p>
            <a:pPr lvl="0"/>
          </a:p>
        </p:txBody>
      </p:sp>
      <p:pic>
        <p:nvPicPr>
          <p:cNvPr id="408" name="Google Shape;408;p53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3"/>
          <p:cNvSpPr txBox="1"/>
          <p:nvPr/>
        </p:nvSpPr>
        <p:spPr>
          <a:xfrm>
            <a:off x="290660" y="310500"/>
            <a:ext cx="4600200" cy="657900"/>
          </a:xfrm>
          <a:prstGeom prst="rect">
            <a:avLst/>
          </a:prstGeom>
          <a:noFill/>
          <a:ln>
            <a:noFill/>
          </a:ln>
        </p:spPr>
        <p:txBody>
          <a:bodyPr wrap="square" lIns="0" tIns="54000" rIns="0" bIns="0" anchor="t">
            <a:spAutoFit/>
          </a:bodyPr>
          <a:lstStyle/>
          <a:p>
            <a:pPr marL="0" marR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 pitchFamily="34" charset="0" panose="020B0604020202020204"/>
              <a:buNone/>
            </a:pPr>
            <a:r>
              <a:rPr lang="ru" sz="5600" b="1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Спасибо</a:t>
            </a:r>
            <a:endParaRPr sz="1100"/>
          </a:p>
        </p:txBody>
      </p:sp>
      <p:sp>
        <p:nvSpPr>
          <p:cNvPr id="410" name="Google Shape;410;p53"/>
          <p:cNvSpPr>
            <a:spLocks noGrp="1" noEditPoints="1"/>
          </p:cNvSpPr>
          <p:nvPr>
            <p:ph type="pic" idx="3"/>
          </p:nvPr>
        </p:nvSpPr>
        <p:spPr>
          <a:xfrm>
            <a:off x="323850" y="1344200"/>
            <a:ext cx="1588500" cy="1588500"/>
          </a:xfrm>
          <a:prstGeom prst="roundRect">
            <a:avLst>
              <a:gd name="adj" fmla="val 4520"/>
            </a:avLst>
          </a:prstGeom>
          <a:solidFill>
            <a:schemeClr val="lt2"/>
          </a:solidFill>
          <a:ln>
            <a:noFill/>
          </a:ln>
        </p:spPr>
        <p:txBody>
          <a:bodyPr/>
          <a:lstStyle/>
          <a:p>
            <a:pPr lvl="0"/>
          </a:p>
        </p:txBody>
      </p:sp>
      <p:sp>
        <p:nvSpPr>
          <p:cNvPr id="411" name="Google Shape;411;p53"/>
          <p:cNvSpPr>
            <a:spLocks noGrp="1" noEditPoints="1"/>
          </p:cNvSpPr>
          <p:nvPr>
            <p:ph type="body" idx="1"/>
          </p:nvPr>
        </p:nvSpPr>
        <p:spPr>
          <a:xfrm>
            <a:off x="339815" y="3139359"/>
            <a:ext cx="3584400" cy="2976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t">
            <a:noAutofit/>
          </a:bodyPr>
          <a:lstStyle>
            <a:lvl1pPr marL="457200" marR="0" indent="-22860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itchFamily="34" charset="0" panose="020B0604020202020204"/>
              <a:buNone/>
              <a:defRPr sz="21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itchFamily="34" charset="0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412" name="Google Shape;412;p53"/>
          <p:cNvSpPr>
            <a:spLocks noGrp="1" noEditPoints="1"/>
          </p:cNvSpPr>
          <p:nvPr>
            <p:ph type="body" idx="4"/>
          </p:nvPr>
        </p:nvSpPr>
        <p:spPr>
          <a:xfrm>
            <a:off x="344912" y="3450950"/>
            <a:ext cx="3596100" cy="2976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t">
            <a:noAutofit/>
          </a:bodyPr>
          <a:lstStyle>
            <a:lvl1pPr marL="457200" marR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itchFamily="34" charset="0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413" name="Google Shape;413;p53"/>
          <p:cNvSpPr>
            <a:spLocks noGrp="1" noEditPoints="1"/>
          </p:cNvSpPr>
          <p:nvPr>
            <p:ph type="body" idx="5"/>
          </p:nvPr>
        </p:nvSpPr>
        <p:spPr>
          <a:xfrm>
            <a:off x="342168" y="3883344"/>
            <a:ext cx="3579600" cy="4692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b">
            <a:noAutofit/>
          </a:bodyPr>
          <a:lstStyle>
            <a:lvl1pPr marL="457200" marR="0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itchFamily="34" charset="0" panose="020B0604020202020204"/>
              <a:buChar char="•"/>
              <a:defRPr sz="12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414" name="Google Shape;414;p53"/>
          <p:cNvSpPr>
            <a:spLocks noGrp="1" noEditPoints="1"/>
          </p:cNvSpPr>
          <p:nvPr>
            <p:ph type="body" idx="6"/>
          </p:nvPr>
        </p:nvSpPr>
        <p:spPr>
          <a:xfrm>
            <a:off x="4514851" y="1302472"/>
            <a:ext cx="1290300" cy="4692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t">
            <a:noAutofit/>
          </a:bodyPr>
          <a:lstStyle>
            <a:lvl1pPr marL="457200" marR="0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itchFamily="34" charset="0" panose="020B0604020202020204"/>
              <a:buChar char="•"/>
              <a:defRPr sz="12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415" name="Google Shape;415;p53"/>
          <p:cNvSpPr>
            <a:spLocks noGrp="1" noEditPoints="1"/>
          </p:cNvSpPr>
          <p:nvPr>
            <p:ph type="body" idx="7"/>
          </p:nvPr>
        </p:nvSpPr>
        <p:spPr>
          <a:xfrm>
            <a:off x="5953161" y="1302472"/>
            <a:ext cx="1285800" cy="4692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t">
            <a:noAutofit/>
          </a:bodyPr>
          <a:lstStyle>
            <a:lvl1pPr marL="457200" marR="0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itchFamily="34" charset="0" panose="020B0604020202020204"/>
              <a:buChar char="•"/>
              <a:defRPr sz="12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416" name="Google Shape;416;p53"/>
          <p:cNvSpPr>
            <a:spLocks noGrp="1" noEditPoints="1"/>
          </p:cNvSpPr>
          <p:nvPr>
            <p:ph type="body" idx="8"/>
          </p:nvPr>
        </p:nvSpPr>
        <p:spPr>
          <a:xfrm>
            <a:off x="7407498" y="1302472"/>
            <a:ext cx="1269600" cy="4692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t">
            <a:noAutofit/>
          </a:bodyPr>
          <a:lstStyle>
            <a:lvl1pPr marL="457200" marR="0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itchFamily="34" charset="0" panose="020B0604020202020204"/>
              <a:buChar char="•"/>
              <a:defRPr sz="12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417" name="Google Shape;417;p53"/>
          <p:cNvSpPr>
            <a:spLocks noGrp="1" noEditPoints="1"/>
          </p:cNvSpPr>
          <p:nvPr>
            <p:ph type="body" idx="9"/>
          </p:nvPr>
        </p:nvSpPr>
        <p:spPr>
          <a:xfrm>
            <a:off x="4518205" y="1771650"/>
            <a:ext cx="1290300" cy="4692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t">
            <a:noAutofit/>
          </a:bodyPr>
          <a:lstStyle>
            <a:lvl1pPr marL="457200" marR="0" indent="-2857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3BFCA"/>
              </a:buClr>
              <a:buSzPts val="900"/>
              <a:buFont typeface="Arial" pitchFamily="34" charset="0" panose="020B0604020202020204"/>
              <a:buChar char="•"/>
              <a:defRPr sz="900" b="0" i="0" u="sng" strike="noStrike" cap="none">
                <a:solidFill>
                  <a:srgbClr val="B3BFCA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418" name="Google Shape;418;p53"/>
          <p:cNvSpPr>
            <a:spLocks noGrp="1" noEditPoints="1"/>
          </p:cNvSpPr>
          <p:nvPr>
            <p:ph type="body" idx="13"/>
          </p:nvPr>
        </p:nvSpPr>
        <p:spPr>
          <a:xfrm>
            <a:off x="5954869" y="1771650"/>
            <a:ext cx="1284000" cy="4692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t">
            <a:noAutofit/>
          </a:bodyPr>
          <a:lstStyle>
            <a:lvl1pPr marL="457200" marR="0" indent="-2857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3BFCA"/>
              </a:buClr>
              <a:buSzPts val="900"/>
              <a:buFont typeface="Arial" pitchFamily="34" charset="0" panose="020B0604020202020204"/>
              <a:buChar char="•"/>
              <a:defRPr sz="900" b="0" i="0" u="sng" strike="noStrike" cap="none">
                <a:solidFill>
                  <a:srgbClr val="B3BFCA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419" name="Google Shape;419;p53"/>
          <p:cNvSpPr>
            <a:spLocks noGrp="1" noEditPoints="1"/>
          </p:cNvSpPr>
          <p:nvPr>
            <p:ph type="body" idx="14"/>
          </p:nvPr>
        </p:nvSpPr>
        <p:spPr>
          <a:xfrm>
            <a:off x="7386974" y="1771650"/>
            <a:ext cx="1290300" cy="469200"/>
          </a:xfrm>
          <a:prstGeom prst="rect">
            <a:avLst/>
          </a:prstGeom>
          <a:noFill/>
          <a:ln>
            <a:noFill/>
          </a:ln>
        </p:spPr>
        <p:txBody>
          <a:bodyPr wrap="square" lIns="0" tIns="34275" rIns="68575" bIns="34275" anchor="t">
            <a:noAutofit/>
          </a:bodyPr>
          <a:lstStyle>
            <a:lvl1pPr marL="457200" marR="0" indent="-2857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3BFCA"/>
              </a:buClr>
              <a:buSzPts val="900"/>
              <a:buFont typeface="Arial" pitchFamily="34" charset="0" panose="020B0604020202020204"/>
              <a:buChar char="•"/>
              <a:defRPr sz="900" b="0" i="0" u="sng" strike="noStrike" cap="none">
                <a:solidFill>
                  <a:srgbClr val="B3BFCA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cxnSp>
        <p:nvCxnSpPr>
          <p:cNvPr id="420" name="Google Shape;420;p53"/>
          <p:cNvCxnSpPr/>
          <p:nvPr/>
        </p:nvCxnSpPr>
        <p:spPr>
          <a:xfrm>
            <a:off x="4067175" y="1343025"/>
            <a:ext cx="0" cy="15909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21" name="Google Shape;421;p53"/>
          <p:cNvGrpSpPr/>
          <p:nvPr/>
        </p:nvGrpSpPr>
        <p:grpSpPr>
          <a:xfrm>
            <a:off x="8025489" y="324087"/>
            <a:ext cx="795173" cy="316262"/>
            <a:chOff x="5576094" y="3107632"/>
            <a:chExt cx="1117600" cy="444500"/>
          </a:xfrm>
        </p:grpSpPr>
        <p:pic>
          <p:nvPicPr>
            <p:cNvPr id="422" name="Google Shape;422;p53"/>
            <p:cNvPicPr preferRelativeResize="0"/>
            <p:nvPr/>
          </p:nvPicPr>
          <p:blipFill>
            <a:blip r:embed="rId2">
              <a:alphaModFix/>
            </a:blip>
            <a:srcRect/>
            <a:stretch>
              <a:fillRect/>
            </a:stretch>
          </p:blipFill>
          <p:spPr>
            <a:xfrm>
              <a:off x="5576094" y="3107632"/>
              <a:ext cx="1117600" cy="4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53"/>
            <p:cNvPicPr preferRelativeResize="0"/>
            <p:nvPr/>
          </p:nvPicPr>
          <p:blipFill>
            <a:blip r:embed="rId2">
              <a:alphaModFix/>
            </a:blip>
            <a:srcRect r="44958"/>
            <a:stretch/>
          </p:blipFill>
          <p:spPr>
            <a:xfrm>
              <a:off x="5576094" y="3107632"/>
              <a:ext cx="615156" cy="44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4" name="Google Shape;424;p53"/>
          <p:cNvPicPr preferRelativeResize="0"/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7092691" y="4697031"/>
            <a:ext cx="1721369" cy="150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3"/>
          <p:cNvPicPr preferRelativeResize="0"/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308492" y="4702592"/>
            <a:ext cx="2789638" cy="1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3"/>
          <p:cNvSpPr>
            <a:spLocks noGrp="1" noEditPoints="1"/>
          </p:cNvSpPr>
          <p:nvPr>
            <p:ph type="pic" idx="15"/>
          </p:nvPr>
        </p:nvSpPr>
        <p:spPr>
          <a:xfrm>
            <a:off x="2047875" y="1343025"/>
            <a:ext cx="1590900" cy="15909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  <p:txBody>
          <a:bodyPr/>
          <a:lstStyle/>
          <a:p>
            <a:pPr lvl="0"/>
          </a:p>
        </p:txBody>
      </p:sp>
      <p:sp>
        <p:nvSpPr>
          <p:cNvPr id="427" name="Google Shape;427;p53"/>
          <p:cNvSpPr>
            <a:spLocks noGrp="1" noEditPoints="1"/>
          </p:cNvSpPr>
          <p:nvPr>
            <p:ph type="pic" idx="16"/>
          </p:nvPr>
        </p:nvSpPr>
        <p:spPr>
          <a:xfrm>
            <a:off x="4524375" y="2085975"/>
            <a:ext cx="838200" cy="8382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  <p:txBody>
          <a:bodyPr/>
          <a:lstStyle/>
          <a:p>
            <a:pPr lvl="0"/>
          </a:p>
        </p:txBody>
      </p:sp>
      <p:sp>
        <p:nvSpPr>
          <p:cNvPr id="428" name="Google Shape;428;p53"/>
          <p:cNvSpPr>
            <a:spLocks noGrp="1" noEditPoints="1"/>
          </p:cNvSpPr>
          <p:nvPr>
            <p:ph type="pic" idx="17"/>
          </p:nvPr>
        </p:nvSpPr>
        <p:spPr>
          <a:xfrm>
            <a:off x="5943600" y="2085975"/>
            <a:ext cx="838200" cy="8382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  <p:txBody>
          <a:bodyPr/>
          <a:lstStyle/>
          <a:p>
            <a:pPr lvl="0"/>
          </a:p>
        </p:txBody>
      </p:sp>
      <p:sp>
        <p:nvSpPr>
          <p:cNvPr id="429" name="Google Shape;429;p53"/>
          <p:cNvSpPr>
            <a:spLocks noGrp="1" noEditPoints="1"/>
          </p:cNvSpPr>
          <p:nvPr>
            <p:ph type="pic" idx="18"/>
          </p:nvPr>
        </p:nvSpPr>
        <p:spPr>
          <a:xfrm>
            <a:off x="7381875" y="2085975"/>
            <a:ext cx="838200" cy="8382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  <p:txBody>
          <a:bodyPr/>
          <a:lstStyle/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Разделитель голубой">
    <p:bg>
      <p:bgPr>
        <a:solidFill>
          <a:srgbClr val="00AA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4"/>
          <p:cNvSpPr>
            <a:spLocks noGrp="1" noEditPoints="1"/>
          </p:cNvSpPr>
          <p:nvPr>
            <p:ph type="title"/>
          </p:nvPr>
        </p:nvSpPr>
        <p:spPr>
          <a:xfrm>
            <a:off x="324464" y="332245"/>
            <a:ext cx="7061700" cy="445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rmAutofit/>
          </a:bodyPr>
          <a:lstStyle>
            <a:lvl1pPr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 pitchFamily="34" charset="0" panose="020B0604020202020204"/>
              <a:buNone/>
              <a:defRPr sz="3600" b="1" i="0" u="none" strike="noStrike" cap="none">
                <a:solidFill>
                  <a:srgbClr val="FFFFFF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32" name="Google Shape;432;p54"/>
          <p:cNvSpPr>
            <a:spLocks noGrp="1" noEditPoints="1"/>
          </p:cNvSpPr>
          <p:nvPr>
            <p:ph type="body" idx="1"/>
          </p:nvPr>
        </p:nvSpPr>
        <p:spPr>
          <a:xfrm>
            <a:off x="324464" y="1075842"/>
            <a:ext cx="7061700" cy="230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rmAutofit/>
          </a:bodyPr>
          <a:lstStyle>
            <a:lvl1pPr marL="457200" marR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rgbClr val="FFFFFF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rgbClr val="FFFFFF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rgbClr val="FFFFFF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rgbClr val="FFFFFF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rgbClr val="FFFFFF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433" name="Google Shape;433;p54"/>
          <p:cNvSpPr/>
          <p:nvPr/>
        </p:nvSpPr>
        <p:spPr>
          <a:xfrm>
            <a:off x="8397332" y="332627"/>
            <a:ext cx="422226" cy="300780"/>
          </a:xfrm>
          <a:custGeom>
            <a:avLst/>
            <a:rect l="l" t="t" r="r" b="b"/>
            <a:pathLst>
              <a:path w="21600" h="21600">
                <a:moveTo>
                  <a:pt x="9245" y="8623"/>
                </a:moveTo>
                <a:lnTo>
                  <a:pt x="15373" y="8623"/>
                </a:lnTo>
                <a:lnTo>
                  <a:pt x="15373" y="12999"/>
                </a:lnTo>
                <a:lnTo>
                  <a:pt x="9245" y="12999"/>
                </a:lnTo>
                <a:lnTo>
                  <a:pt x="9245" y="21600"/>
                </a:lnTo>
                <a:lnTo>
                  <a:pt x="6128" y="21600"/>
                </a:lnTo>
                <a:lnTo>
                  <a:pt x="6128" y="12999"/>
                </a:lnTo>
                <a:lnTo>
                  <a:pt x="0" y="12999"/>
                </a:lnTo>
                <a:lnTo>
                  <a:pt x="0" y="8623"/>
                </a:lnTo>
                <a:lnTo>
                  <a:pt x="6128" y="8623"/>
                </a:lnTo>
                <a:lnTo>
                  <a:pt x="6128" y="21"/>
                </a:lnTo>
                <a:lnTo>
                  <a:pt x="9245" y="21"/>
                </a:lnTo>
                <a:lnTo>
                  <a:pt x="9245" y="8623"/>
                </a:lnTo>
                <a:close/>
                <a:moveTo>
                  <a:pt x="18483" y="0"/>
                </a:moveTo>
                <a:lnTo>
                  <a:pt x="1848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8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34275" tIns="34275" rIns="34275" bIns="34275" anchor="ctr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sp>
        <p:nvSpPr>
          <p:cNvPr id="434" name="Google Shape;434;p54"/>
          <p:cNvSpPr>
            <a:spLocks noGrp="1" noEditPoints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wrap="square" lIns="34275" tIns="34275" rIns="34275" bIns="34275" anchor="t">
            <a:noAutofit/>
          </a:bodyPr>
          <a:lstStyle>
            <a:lvl1pPr marL="0" marR="0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mar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Контент 4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>
            <a:spLocks noGrp="1" noEditPoints="1"/>
          </p:cNvSpPr>
          <p:nvPr>
            <p:ph type="title"/>
          </p:nvPr>
        </p:nvSpPr>
        <p:spPr>
          <a:xfrm>
            <a:off x="324464" y="317469"/>
            <a:ext cx="7212000" cy="406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 pitchFamily="34" charset="0" panose="020B0604020202020204"/>
              <a:buNone/>
              <a:defRPr sz="33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8" name="Google Shape;88;p19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9CAF"/>
              </a:buClr>
              <a:buSzPts val="800"/>
              <a:buFont typeface="Arial" pitchFamily="34" charset="0" panose="020B0604020202020204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89CAF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800" b="0" i="0" u="none" strike="noStrike" cap="none">
              <a:solidFill>
                <a:srgbClr val="889CAF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sp>
        <p:nvSpPr>
          <p:cNvPr id="89" name="Google Shape;89;p19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BFFF"/>
              </a:buClr>
              <a:buSzPts val="800"/>
              <a:buFont typeface="Arial" pitchFamily="34" charset="0" panose="020B0604020202020204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ABFFF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800" b="0" i="0" u="none" strike="noStrike" cap="none">
              <a:solidFill>
                <a:srgbClr val="8ABFFF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9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92" name="Google Shape;92;p19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19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94" name="Google Shape;94;p19" descr=" "/>
            <p:cNvPicPr preferRelativeResize="0"/>
            <p:nvPr/>
          </p:nvPicPr>
          <p:blipFill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>
            <a:spLocks noGrp="1" noEditPoints="1"/>
          </p:cNvSpPr>
          <p:nvPr>
            <p:ph type="title"/>
          </p:nvPr>
        </p:nvSpPr>
        <p:spPr>
          <a:xfrm>
            <a:off x="324464" y="317469"/>
            <a:ext cx="7212000" cy="406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 pitchFamily="34" charset="0" panose="020B0604020202020204"/>
              <a:buNone/>
              <a:defRPr sz="33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7" name="Google Shape;97;p20"/>
          <p:cNvSpPr>
            <a:spLocks noGrp="1" noEditPoints="1"/>
          </p:cNvSpPr>
          <p:nvPr>
            <p:ph type="body" idx="1"/>
          </p:nvPr>
        </p:nvSpPr>
        <p:spPr>
          <a:xfrm>
            <a:off x="323850" y="2208808"/>
            <a:ext cx="4175400" cy="1671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4572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itchFamily="34" charset="0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itchFamily="34" charset="0" panose="020B0604020202020204"/>
              <a:buChar char="―"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AutoNum type="arabicPeriod"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None/>
              <a:defRPr sz="1100" b="0" i="0" u="none" strike="noStrike" cap="none">
                <a:solidFill>
                  <a:schemeClr val="lt2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98" name="Google Shape;98;p20"/>
          <p:cNvSpPr>
            <a:spLocks noGrp="1" noEditPoints="1"/>
          </p:cNvSpPr>
          <p:nvPr>
            <p:ph type="body" idx="2"/>
          </p:nvPr>
        </p:nvSpPr>
        <p:spPr>
          <a:xfrm>
            <a:off x="4643438" y="2208808"/>
            <a:ext cx="4175400" cy="1671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4572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itchFamily="34" charset="0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Char char="+"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Char char="―"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AutoNum type="arabicPeriod"/>
              <a:defRPr sz="11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 pitchFamily="34" charset="0" panose="020B0604020202020204"/>
              <a:buNone/>
              <a:defRPr sz="1100" b="0" i="0" u="none" strike="noStrike" cap="none">
                <a:solidFill>
                  <a:schemeClr val="lt2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99" name="Google Shape;99;p20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9CAF"/>
              </a:buClr>
              <a:buSzPts val="800"/>
              <a:buFont typeface="Arial" pitchFamily="34" charset="0" panose="020B0604020202020204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89CAF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800" b="0" i="0" u="none" strike="noStrike" cap="none">
              <a:solidFill>
                <a:srgbClr val="889CAF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sp>
        <p:nvSpPr>
          <p:cNvPr id="100" name="Google Shape;100;p20"/>
          <p:cNvSpPr>
            <a:spLocks noGrp="1" noEditPoints="1"/>
          </p:cNvSpPr>
          <p:nvPr>
            <p:ph type="body" idx="3"/>
          </p:nvPr>
        </p:nvSpPr>
        <p:spPr>
          <a:xfrm>
            <a:off x="324464" y="875960"/>
            <a:ext cx="7212000" cy="18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4572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>
            <a:spLocks noGrp="1" noEditPoints="1"/>
          </p:cNvSpPr>
          <p:nvPr>
            <p:ph type="body" idx="1"/>
          </p:nvPr>
        </p:nvSpPr>
        <p:spPr>
          <a:xfrm>
            <a:off x="324464" y="758428"/>
            <a:ext cx="7212000" cy="18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rmAutofit/>
          </a:bodyPr>
          <a:lstStyle>
            <a:lvl1pPr marL="457200" marR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AE5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00AAE5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AE5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00AAE5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AE5"/>
              </a:buClr>
              <a:buSzPts val="1200"/>
              <a:buFont typeface="Arial" pitchFamily="34" charset="0" panose="020B0604020202020204"/>
              <a:buChar char="•"/>
              <a:defRPr sz="1200" b="0" i="0" u="none" strike="noStrike" cap="none">
                <a:solidFill>
                  <a:srgbClr val="00AAE5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AE5"/>
              </a:buClr>
              <a:buSzPts val="1200"/>
              <a:buFont typeface="Arial" pitchFamily="34" charset="0" panose="020B0604020202020204"/>
              <a:buChar char="•"/>
              <a:defRPr sz="1200" b="0" i="0" u="none" strike="noStrike" cap="none">
                <a:solidFill>
                  <a:srgbClr val="00AAE5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AE5"/>
              </a:buClr>
              <a:buSzPts val="1200"/>
              <a:buFont typeface="Arial" pitchFamily="34" charset="0" panose="020B0604020202020204"/>
              <a:buChar char="•"/>
              <a:defRPr sz="1200" b="0" i="0" u="none" strike="noStrike" cap="none">
                <a:solidFill>
                  <a:srgbClr val="00AAE5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103" name="Google Shape;103;p21"/>
          <p:cNvSpPr>
            <a:spLocks noGrp="1" noEditPoints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>
            <a:noAutofit/>
          </a:bodyPr>
          <a:lstStyle>
            <a:lvl1pPr marL="0" marR="0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0" marR="0" lvl="1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0" marR="0" lvl="2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0" marR="0" lvl="3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0" marR="0" lvl="4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0" marR="0" lvl="5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0" marR="0" lvl="6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0" marR="0" lvl="7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0" marR="0" lvl="8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  <p:sp>
        <p:nvSpPr>
          <p:cNvPr id="104" name="Google Shape;104;p21"/>
          <p:cNvSpPr>
            <a:spLocks noGrp="1" noEditPoints="1"/>
          </p:cNvSpPr>
          <p:nvPr>
            <p:ph type="title"/>
          </p:nvPr>
        </p:nvSpPr>
        <p:spPr>
          <a:xfrm>
            <a:off x="324464" y="317468"/>
            <a:ext cx="7212000" cy="278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rmAutofit/>
          </a:bodyPr>
          <a:lstStyle>
            <a:lvl1pPr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 pitchFamily="34" charset="0" panose="020B0604020202020204"/>
              <a:buNone/>
              <a:defRPr sz="2300" b="1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5" name="Google Shape;105;p21"/>
          <p:cNvSpPr>
            <a:spLocks noGrp="1" noEditPoints="1"/>
          </p:cNvSpPr>
          <p:nvPr>
            <p:ph type="body" idx="2"/>
          </p:nvPr>
        </p:nvSpPr>
        <p:spPr>
          <a:xfrm>
            <a:off x="323850" y="1093792"/>
            <a:ext cx="7212900" cy="1129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rmAutofit/>
          </a:bodyPr>
          <a:lstStyle>
            <a:lvl1pPr marL="457200" marR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itchFamily="34" charset="0" panose="020B0604020202020204"/>
              <a:buChar char="•"/>
              <a:defRPr sz="21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Разделитель темный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3"/>
          <p:cNvPicPr preferRelativeResize="0"/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12822" y="329243"/>
            <a:ext cx="2771775" cy="15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3"/>
          <p:cNvPicPr preferRelativeResize="0"/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>
            <a:spLocks noGrp="1" noEditPoints="1"/>
          </p:cNvSpPr>
          <p:nvPr>
            <p:ph type="title"/>
          </p:nvPr>
        </p:nvSpPr>
        <p:spPr>
          <a:xfrm>
            <a:off x="324464" y="1729675"/>
            <a:ext cx="4466700" cy="997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 pitchFamily="34" charset="0" panose="020B0604020202020204"/>
              <a:buNone/>
              <a:defRPr sz="41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3" name="Google Shape;113;p23"/>
          <p:cNvSpPr>
            <a:spLocks noGrp="1" noEditPoints="1"/>
          </p:cNvSpPr>
          <p:nvPr>
            <p:ph type="body" idx="1"/>
          </p:nvPr>
        </p:nvSpPr>
        <p:spPr>
          <a:xfrm>
            <a:off x="324464" y="2862072"/>
            <a:ext cx="4466700" cy="230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457200" marR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ьный слайд_градиент">
    <p:bg>
      <p:bgPr>
        <a:solidFill>
          <a:srgbClr val="F1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4"/>
          <p:cNvPicPr preferRelativeResize="0"/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066960" y="11990"/>
            <a:ext cx="6077041" cy="513150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4"/>
          <p:cNvSpPr>
            <a:spLocks noGrp="1" noEditPoints="1"/>
          </p:cNvSpPr>
          <p:nvPr>
            <p:ph type="title"/>
          </p:nvPr>
        </p:nvSpPr>
        <p:spPr>
          <a:xfrm>
            <a:off x="323182" y="3247848"/>
            <a:ext cx="6350400" cy="1132200"/>
          </a:xfrm>
          <a:prstGeom prst="rect">
            <a:avLst/>
          </a:prstGeom>
          <a:noFill/>
          <a:ln>
            <a:noFill/>
          </a:ln>
        </p:spPr>
        <p:txBody>
          <a:bodyPr wrap="square" lIns="0" tIns="54000" rIns="0" bIns="0" anchor="b">
            <a:spAutoFit/>
          </a:bodyPr>
          <a:lstStyle>
            <a:lvl1pPr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 pitchFamily="34" charset="0" panose="020B0604020202020204"/>
              <a:buNone/>
              <a:defRPr sz="50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8" name="Google Shape;118;p24"/>
          <p:cNvSpPr>
            <a:spLocks noGrp="1" noEditPoints="1"/>
          </p:cNvSpPr>
          <p:nvPr>
            <p:ph type="body" idx="1"/>
          </p:nvPr>
        </p:nvSpPr>
        <p:spPr>
          <a:xfrm>
            <a:off x="319704" y="4581674"/>
            <a:ext cx="6350400" cy="230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marL="457200" marR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096250" y="4515042"/>
            <a:ext cx="734248" cy="29203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/>
          <p:nvPr/>
        </p:nvSpPr>
        <p:spPr>
          <a:xfrm rot="10800000">
            <a:off x="4878872" y="5143674"/>
            <a:ext cx="5327400" cy="12090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wrap="square" lIns="68575" tIns="34275" rIns="68575" bIns="34275" anchor="ctr">
            <a:noAutofit/>
          </a:bodyPr>
          <a:lstStyle/>
          <a:p>
            <a:pPr marL="0" marR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323851" y="324000"/>
            <a:ext cx="4182000" cy="81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dt="0"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Титульный слайд_градиент">
    <p:bg>
      <p:bgPr>
        <a:solidFill>
          <a:srgbClr val="F1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5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066960" y="11990"/>
            <a:ext cx="6077041" cy="513150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>
            <a:spLocks noGrp="1" noEditPoints="1"/>
          </p:cNvSpPr>
          <p:nvPr>
            <p:ph type="title"/>
          </p:nvPr>
        </p:nvSpPr>
        <p:spPr>
          <a:xfrm>
            <a:off x="323182" y="3247848"/>
            <a:ext cx="6350400" cy="1132200"/>
          </a:xfrm>
          <a:prstGeom prst="rect">
            <a:avLst/>
          </a:prstGeom>
          <a:noFill/>
          <a:ln>
            <a:noFill/>
          </a:ln>
        </p:spPr>
        <p:txBody>
          <a:bodyPr wrap="square" lIns="0" tIns="54000" rIns="0" bIns="0" anchor="b">
            <a:spAutoFit/>
          </a:bodyPr>
          <a:lstStyle>
            <a:lvl1pPr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 pitchFamily="34" charset="0" panose="020B0604020202020204"/>
              <a:buNone/>
              <a:defRPr sz="50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6" name="Google Shape;126;p25"/>
          <p:cNvSpPr>
            <a:spLocks noGrp="1" noEditPoints="1"/>
          </p:cNvSpPr>
          <p:nvPr>
            <p:ph type="body" idx="1"/>
          </p:nvPr>
        </p:nvSpPr>
        <p:spPr>
          <a:xfrm>
            <a:off x="319704" y="4581674"/>
            <a:ext cx="6350400" cy="230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marL="457200" marR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 pitchFamily="34" charset="0" panose="020B0604020202020204"/>
              <a:buNone/>
              <a:defRPr sz="14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itchFamily="34" charset="0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096250" y="4515042"/>
            <a:ext cx="734248" cy="29203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>
            <a:spLocks noGrp="1" noEditPoints="1"/>
          </p:cNvSpPr>
          <p:nvPr>
            <p:ph type="pic" idx="2"/>
          </p:nvPr>
        </p:nvSpPr>
        <p:spPr>
          <a:xfrm>
            <a:off x="7581900" y="314325"/>
            <a:ext cx="1238100" cy="1238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lvl="0"/>
          </a:p>
        </p:txBody>
      </p:sp>
      <p:sp>
        <p:nvSpPr>
          <p:cNvPr id="129" name="Google Shape;129;p25"/>
          <p:cNvSpPr>
            <a:spLocks noGrp="1" noEditPoints="1"/>
          </p:cNvSpPr>
          <p:nvPr>
            <p:ph type="body" idx="3"/>
          </p:nvPr>
        </p:nvSpPr>
        <p:spPr>
          <a:xfrm>
            <a:off x="6602186" y="1685925"/>
            <a:ext cx="2305200" cy="5145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>
            <a:noAutofit/>
          </a:bodyPr>
          <a:lstStyle>
            <a:lvl1pPr marL="457200" marR="0" indent="-228600" algn="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itchFamily="34" charset="0" panose="020B0604020202020204"/>
              <a:buNone/>
              <a:defRPr sz="1800" b="1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sp>
        <p:nvSpPr>
          <p:cNvPr id="130" name="Google Shape;130;p25"/>
          <p:cNvSpPr>
            <a:spLocks noGrp="1" noEditPoints="1"/>
          </p:cNvSpPr>
          <p:nvPr>
            <p:ph type="body" idx="4"/>
          </p:nvPr>
        </p:nvSpPr>
        <p:spPr>
          <a:xfrm>
            <a:off x="6602186" y="2200275"/>
            <a:ext cx="2305200" cy="5145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>
            <a:noAutofit/>
          </a:bodyPr>
          <a:lstStyle>
            <a:lvl1pPr marL="457200" marR="0" indent="-228600" algn="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itchFamily="34" charset="0" panose="020B0604020202020204"/>
              <a:buNone/>
              <a:defRPr sz="1500" b="0" i="0" u="none" strike="noStrike" cap="none">
                <a:solidFill>
                  <a:schemeClr val="lt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lvl="0"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323851" y="324000"/>
            <a:ext cx="4182000" cy="81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.xml"/><Relationship Id="rId40" Type="http://schemas.openxmlformats.org/officeDocument/2006/relationships/slideLayout" Target="../slideLayouts/slideLayout38.xml"/><Relationship Id="rId41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>
          <a:blip r:embed="rId1">
            <a:alphaModFix/>
          </a:blip>
          <a:srcRect/>
          <a:stretch>
            <a:fillRect/>
          </a:stretch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15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63" name="Google Shape;63;p15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wrap="square" lIns="68575" tIns="68575" rIns="68575" bIns="6857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5" name="Google Shape;65;p15" descr=" "/>
            <p:cNvPicPr preferRelativeResize="0"/>
            <p:nvPr/>
          </p:nvPicPr>
          <p:blipFill>
            <a:blip r:embed="rId2">
              <a:alphaModFix/>
            </a:blip>
            <a:srcRect/>
            <a:stretch>
              <a:fillRect/>
            </a:stretch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5"/>
          <p:cNvSpPr txBox="1"/>
          <p:nvPr/>
        </p:nvSpPr>
        <p:spPr>
          <a:xfrm>
            <a:off x="8498150" y="309117"/>
            <a:ext cx="324000" cy="138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 pitchFamily="34" charset="0" panose="020B0604020202020204"/>
              <a:buNone/>
            </a:pPr>
            <a:fld id="{00000000-1234-1234-1234-123412341234}" type="slidenum">
              <a:rPr lang="ru" sz="900" b="0" i="0" u="none" strike="noStrike" cap="none">
                <a:solidFill>
                  <a:srgbClr val="595959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‹#›</a:t>
            </a:fld>
            <a:endParaRPr sz="900" b="0" i="0" u="none" strike="noStrike" cap="none">
              <a:solidFill>
                <a:srgbClr val="595959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</p:sldLayoutIdLst>
  <p:hf dt="0" sldNum="0" hdr="0" ftr="0"/>
  <p:txStyles>
    <p:title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9pPr>
    </p:titleStyle>
    <p:body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 panose="020B0604020202020204"/>
        <a:defRPr sz="1400" b="0" i="0" u="none" strike="noStrike" cap="none">
          <a:solidFill>
            <a:srgbClr val="000000"/>
          </a:solidFill>
          <a:latin typeface="Arial" pitchFamily="34" charset="0" panose="020B0604020202020204"/>
          <a:ea typeface="Arial" pitchFamily="34" charset="0" panose="020B0604020202020204"/>
          <a:cs typeface="Arial" pitchFamily="34" charset="0" panose="020B0604020202020204"/>
          <a:sym typeface="Arial" pitchFamily="34" charset="0" panose="020B0604020202020204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294">
          <p15:clr>
            <a:srgbClr val="F26B43"/>
          </p15:clr>
        </p15:guide>
        <p15:guide id="3" pos="384">
          <p15:clr>
            <a:srgbClr val="F26B43"/>
          </p15:clr>
        </p15:guide>
        <p15:guide id="4" pos="474">
          <p15:clr>
            <a:srgbClr val="F26B43"/>
          </p15:clr>
        </p15:guide>
        <p15:guide id="5" pos="564">
          <p15:clr>
            <a:srgbClr val="F26B43"/>
          </p15:clr>
        </p15:guide>
        <p15:guide id="6" pos="660">
          <p15:clr>
            <a:srgbClr val="FDE53C"/>
          </p15:clr>
        </p15:guide>
        <p15:guide id="7" pos="750">
          <p15:clr>
            <a:srgbClr val="F26B43"/>
          </p15:clr>
        </p15:guide>
        <p15:guide id="8" pos="840">
          <p15:clr>
            <a:srgbClr val="F26B43"/>
          </p15:clr>
        </p15:guide>
        <p15:guide id="9" pos="930">
          <p15:clr>
            <a:srgbClr val="F26B43"/>
          </p15:clr>
        </p15:guide>
        <p15:guide id="10" pos="1020">
          <p15:clr>
            <a:srgbClr val="F26B43"/>
          </p15:clr>
        </p15:guide>
        <p15:guide id="11" pos="1110">
          <p15:clr>
            <a:srgbClr val="F26B43"/>
          </p15:clr>
        </p15:guide>
        <p15:guide id="12" pos="1200">
          <p15:clr>
            <a:srgbClr val="F26B43"/>
          </p15:clr>
        </p15:guide>
        <p15:guide id="13" pos="1290">
          <p15:clr>
            <a:srgbClr val="F26B43"/>
          </p15:clr>
        </p15:guide>
        <p15:guide id="14" pos="1386">
          <p15:clr>
            <a:srgbClr val="F26B43"/>
          </p15:clr>
        </p15:guide>
        <p15:guide id="15" pos="1470">
          <p15:clr>
            <a:srgbClr val="F26B43"/>
          </p15:clr>
        </p15:guide>
        <p15:guide id="16" pos="1572">
          <p15:clr>
            <a:srgbClr val="F26B43"/>
          </p15:clr>
        </p15:guide>
        <p15:guide id="17" pos="1656">
          <p15:clr>
            <a:srgbClr val="F26B43"/>
          </p15:clr>
        </p15:guide>
        <p15:guide id="18" pos="1746">
          <p15:clr>
            <a:srgbClr val="F26B43"/>
          </p15:clr>
        </p15:guide>
        <p15:guide id="19" pos="1842">
          <p15:clr>
            <a:srgbClr val="F26B43"/>
          </p15:clr>
        </p15:guide>
        <p15:guide id="20" pos="1926">
          <p15:clr>
            <a:srgbClr val="F26B43"/>
          </p15:clr>
        </p15:guide>
        <p15:guide id="21" pos="2016">
          <p15:clr>
            <a:srgbClr val="F26B43"/>
          </p15:clr>
        </p15:guide>
        <p15:guide id="22" pos="2106">
          <p15:clr>
            <a:srgbClr val="F26B43"/>
          </p15:clr>
        </p15:guide>
        <p15:guide id="23" pos="2202">
          <p15:clr>
            <a:srgbClr val="F26B43"/>
          </p15:clr>
        </p15:guide>
        <p15:guide id="24" pos="2292">
          <p15:clr>
            <a:srgbClr val="F26B43"/>
          </p15:clr>
        </p15:guide>
        <p15:guide id="25" pos="2382">
          <p15:clr>
            <a:srgbClr val="F26B43"/>
          </p15:clr>
        </p15:guide>
        <p15:guide id="26" pos="2472">
          <p15:clr>
            <a:srgbClr val="F26B43"/>
          </p15:clr>
        </p15:guide>
        <p15:guide id="27" pos="2562">
          <p15:clr>
            <a:srgbClr val="F26B43"/>
          </p15:clr>
        </p15:guide>
        <p15:guide id="28" pos="2652">
          <p15:clr>
            <a:srgbClr val="F26B43"/>
          </p15:clr>
        </p15:guide>
        <p15:guide id="29" pos="2742">
          <p15:clr>
            <a:srgbClr val="F26B43"/>
          </p15:clr>
        </p15:guide>
        <p15:guide id="30" pos="2844">
          <p15:clr>
            <a:srgbClr val="F26B43"/>
          </p15:clr>
        </p15:guide>
        <p15:guide id="31" pos="2914">
          <p15:clr>
            <a:srgbClr val="F26B43"/>
          </p15:clr>
        </p15:guide>
        <p15:guide id="32" pos="3018">
          <p15:clr>
            <a:srgbClr val="F26B43"/>
          </p15:clr>
        </p15:guide>
        <p15:guide id="33" pos="3108">
          <p15:clr>
            <a:srgbClr val="F26B43"/>
          </p15:clr>
        </p15:guide>
        <p15:guide id="34" pos="3198">
          <p15:clr>
            <a:srgbClr val="F26B43"/>
          </p15:clr>
        </p15:guide>
        <p15:guide id="35" pos="3288">
          <p15:clr>
            <a:srgbClr val="F26B43"/>
          </p15:clr>
        </p15:guide>
        <p15:guide id="36" pos="3378">
          <p15:clr>
            <a:srgbClr val="F26B43"/>
          </p15:clr>
        </p15:guide>
        <p15:guide id="37" pos="3468">
          <p15:clr>
            <a:srgbClr val="F26B43"/>
          </p15:clr>
        </p15:guide>
        <p15:guide id="38" pos="3558">
          <p15:clr>
            <a:srgbClr val="F26B43"/>
          </p15:clr>
        </p15:guide>
        <p15:guide id="39" pos="3654">
          <p15:clr>
            <a:srgbClr val="F26B43"/>
          </p15:clr>
        </p15:guide>
        <p15:guide id="40" pos="3744">
          <p15:clr>
            <a:srgbClr val="F26B43"/>
          </p15:clr>
        </p15:guide>
        <p15:guide id="41" pos="3834">
          <p15:clr>
            <a:srgbClr val="F26B43"/>
          </p15:clr>
        </p15:guide>
        <p15:guide id="42" pos="3924">
          <p15:clr>
            <a:srgbClr val="F26B43"/>
          </p15:clr>
        </p15:guide>
        <p15:guide id="43" pos="4014">
          <p15:clr>
            <a:srgbClr val="F26B43"/>
          </p15:clr>
        </p15:guide>
        <p15:guide id="44" pos="4122">
          <p15:clr>
            <a:srgbClr val="F26B43"/>
          </p15:clr>
        </p15:guide>
        <p15:guide id="45" pos="4194">
          <p15:clr>
            <a:srgbClr val="F26B43"/>
          </p15:clr>
        </p15:guide>
        <p15:guide id="46" pos="4284">
          <p15:clr>
            <a:srgbClr val="F26B43"/>
          </p15:clr>
        </p15:guide>
        <p15:guide id="47" pos="4374">
          <p15:clr>
            <a:srgbClr val="F26B43"/>
          </p15:clr>
        </p15:guide>
        <p15:guide id="48" pos="4470">
          <p15:clr>
            <a:srgbClr val="F26B43"/>
          </p15:clr>
        </p15:guide>
        <p15:guide id="49" pos="4560">
          <p15:clr>
            <a:srgbClr val="F26B43"/>
          </p15:clr>
        </p15:guide>
        <p15:guide id="50" pos="4650">
          <p15:clr>
            <a:srgbClr val="F26B43"/>
          </p15:clr>
        </p15:guide>
        <p15:guide id="51" pos="4752">
          <p15:clr>
            <a:srgbClr val="F26B43"/>
          </p15:clr>
        </p15:guide>
        <p15:guide id="52" pos="4830">
          <p15:clr>
            <a:srgbClr val="F26B43"/>
          </p15:clr>
        </p15:guide>
        <p15:guide id="53" pos="4920">
          <p15:clr>
            <a:srgbClr val="F26B43"/>
          </p15:clr>
        </p15:guide>
        <p15:guide id="54" pos="5010">
          <p15:clr>
            <a:srgbClr val="F26B43"/>
          </p15:clr>
        </p15:guide>
        <p15:guide id="55" pos="5100">
          <p15:clr>
            <a:srgbClr val="F26B43"/>
          </p15:clr>
        </p15:guide>
        <p15:guide id="56" pos="5208">
          <p15:clr>
            <a:srgbClr val="F26B43"/>
          </p15:clr>
        </p15:guide>
        <p15:guide id="57" pos="5286">
          <p15:clr>
            <a:srgbClr val="F26B43"/>
          </p15:clr>
        </p15:guide>
        <p15:guide id="58" pos="5376">
          <p15:clr>
            <a:srgbClr val="F26B43"/>
          </p15:clr>
        </p15:guide>
        <p15:guide id="59" pos="5466">
          <p15:clr>
            <a:srgbClr val="F26B43"/>
          </p15:clr>
        </p15:guide>
        <p15:guide id="60" pos="5556">
          <p15:clr>
            <a:srgbClr val="F26B43"/>
          </p15:clr>
        </p15:guide>
        <p15:guide id="61" orient="horz" pos="204">
          <p15:clr>
            <a:srgbClr val="F26B43"/>
          </p15:clr>
        </p15:guide>
        <p15:guide id="62" orient="horz" pos="294">
          <p15:clr>
            <a:srgbClr val="F26B43"/>
          </p15:clr>
        </p15:guide>
        <p15:guide id="63" orient="horz" pos="378">
          <p15:clr>
            <a:srgbClr val="F26B43"/>
          </p15:clr>
        </p15:guide>
        <p15:guide id="64" orient="horz" pos="480">
          <p15:clr>
            <a:srgbClr val="F26B43"/>
          </p15:clr>
        </p15:guide>
        <p15:guide id="65" orient="horz" pos="564">
          <p15:clr>
            <a:srgbClr val="F26B43"/>
          </p15:clr>
        </p15:guide>
        <p15:guide id="66" orient="horz" pos="648">
          <p15:clr>
            <a:srgbClr val="F26B43"/>
          </p15:clr>
        </p15:guide>
        <p15:guide id="67" orient="horz" pos="750">
          <p15:clr>
            <a:srgbClr val="F26B43"/>
          </p15:clr>
        </p15:guide>
        <p15:guide id="68" orient="horz" pos="846">
          <p15:clr>
            <a:srgbClr val="F26B43"/>
          </p15:clr>
        </p15:guide>
        <p15:guide id="69" orient="horz" pos="936">
          <p15:clr>
            <a:srgbClr val="F26B43"/>
          </p15:clr>
        </p15:guide>
        <p15:guide id="70" orient="horz" pos="1026">
          <p15:clr>
            <a:srgbClr val="F26B43"/>
          </p15:clr>
        </p15:guide>
        <p15:guide id="71" orient="horz" pos="1116">
          <p15:clr>
            <a:srgbClr val="F26B43"/>
          </p15:clr>
        </p15:guide>
        <p15:guide id="72" orient="horz" pos="1206">
          <p15:clr>
            <a:srgbClr val="F26B43"/>
          </p15:clr>
        </p15:guide>
        <p15:guide id="73" orient="horz" pos="1302">
          <p15:clr>
            <a:srgbClr val="F26B43"/>
          </p15:clr>
        </p15:guide>
        <p15:guide id="74" orient="horz" pos="1392">
          <p15:clr>
            <a:srgbClr val="F26B43"/>
          </p15:clr>
        </p15:guide>
        <p15:guide id="75" orient="horz" pos="1482">
          <p15:clr>
            <a:srgbClr val="F26B43"/>
          </p15:clr>
        </p15:guide>
        <p15:guide id="76" orient="horz" pos="1572">
          <p15:clr>
            <a:srgbClr val="F26B43"/>
          </p15:clr>
        </p15:guide>
        <p15:guide id="77" orient="horz" pos="1674">
          <p15:clr>
            <a:srgbClr val="F26B43"/>
          </p15:clr>
        </p15:guide>
        <p15:guide id="78" orient="horz" pos="1758">
          <p15:clr>
            <a:srgbClr val="F26B43"/>
          </p15:clr>
        </p15:guide>
        <p15:guide id="79" orient="horz" pos="1848">
          <p15:clr>
            <a:srgbClr val="F26B43"/>
          </p15:clr>
        </p15:guide>
        <p15:guide id="80" orient="horz" pos="1938">
          <p15:clr>
            <a:srgbClr val="F26B43"/>
          </p15:clr>
        </p15:guide>
        <p15:guide id="81" orient="horz" pos="2034">
          <p15:clr>
            <a:srgbClr val="F26B43"/>
          </p15:clr>
        </p15:guide>
        <p15:guide id="82" orient="horz" pos="2124">
          <p15:clr>
            <a:srgbClr val="F26B43"/>
          </p15:clr>
        </p15:guide>
        <p15:guide id="83" orient="horz" pos="2214">
          <p15:clr>
            <a:srgbClr val="F26B43"/>
          </p15:clr>
        </p15:guide>
        <p15:guide id="84" orient="horz" pos="2300">
          <p15:clr>
            <a:srgbClr val="F26B43"/>
          </p15:clr>
        </p15:guide>
        <p15:guide id="85" orient="horz" pos="2402">
          <p15:clr>
            <a:srgbClr val="F26B43"/>
          </p15:clr>
        </p15:guide>
        <p15:guide id="86" orient="horz" pos="2490">
          <p15:clr>
            <a:srgbClr val="F26B43"/>
          </p15:clr>
        </p15:guide>
        <p15:guide id="87" orient="horz" pos="2573">
          <p15:clr>
            <a:srgbClr val="F26B43"/>
          </p15:clr>
        </p15:guide>
        <p15:guide id="88" orient="horz" pos="2676">
          <p15:clr>
            <a:srgbClr val="F26B43"/>
          </p15:clr>
        </p15:guide>
        <p15:guide id="89" orient="horz" pos="2760">
          <p15:clr>
            <a:srgbClr val="F26B43"/>
          </p15:clr>
        </p15:guide>
        <p15:guide id="90" orient="horz" pos="2862">
          <p15:clr>
            <a:srgbClr val="F26B43"/>
          </p15:clr>
        </p15:guide>
        <p15:guide id="91" orient="horz" pos="2946">
          <p15:clr>
            <a:srgbClr val="F26B43"/>
          </p15:clr>
        </p15:guide>
        <p15:guide id="92" pos="2790">
          <p15:clr>
            <a:srgbClr val="F26B43"/>
          </p15:clr>
        </p15:guide>
        <p15:guide id="93" pos="2970">
          <p15:clr>
            <a:srgbClr val="F26B43"/>
          </p15:clr>
        </p15:guide>
        <p15:guide id="94" orient="horz" pos="3049">
          <p15:clr>
            <a:srgbClr val="F26B43"/>
          </p15:clr>
        </p15:guide>
        <p15:guide id="95" pos="652">
          <p15:clr>
            <a:srgbClr val="F26B43"/>
          </p15:clr>
        </p15:guide>
        <p15:guide id="96" pos="5125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35.png"/><Relationship Id="rId6" Type="http://schemas.openxmlformats.org/officeDocument/2006/relationships/image" Target="../media/image3.jpe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вет, синий, природа&#10;&#10;Автоматически созданное описание"/>
          <p:cNvPicPr>
            <a:picLocks noChangeAspect="1"/>
          </p:cNvPicPr>
          <p:nvPr/>
        </p:nvPicPr>
        <p:blipFill>
          <a:blip r:embed="rId1">
            <a:alphaModFix amt="19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39" name="Google Shape;439;p55"/>
          <p:cNvSpPr>
            <a:spLocks noGrp="1" noEditPoints="1"/>
          </p:cNvSpPr>
          <p:nvPr>
            <p:ph type="sldNum" idx="12"/>
          </p:nvPr>
        </p:nvSpPr>
        <p:spPr>
          <a:xfrm>
            <a:off x="114374" y="4922981"/>
            <a:ext cx="95100" cy="951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rPr>
              <a:t>1</a:t>
            </a:fld>
            <a:endParaRPr lang="ru" sz="1400">
              <a:solidFill>
                <a:schemeClr val="dk1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  <a:sym typeface="Arial" pitchFamily="34" charset="0" panose="020B0604020202020204"/>
            </a:endParaRPr>
          </a:p>
        </p:txBody>
      </p:sp>
      <p:sp>
        <p:nvSpPr>
          <p:cNvPr id="9" name="Текст 3"/>
          <p:cNvSpPr txBox="1"/>
          <p:nvPr/>
        </p:nvSpPr>
        <p:spPr>
          <a:xfrm>
            <a:off x="9486690" y="2216640"/>
            <a:ext cx="3081697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rmAutofit fontScale="70000" lnSpcReduction="20000"/>
          </a:bodyPr>
          <a:lstStyle>
            <a:lvl1pPr marL="457200" marR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itchFamily="34" charset="0" panose="020B0604020202020204"/>
              <a:buChar char="•"/>
              <a:defRPr sz="21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marL="95250" indent="0">
              <a:buFont typeface="Arial" pitchFamily="34" charset="0" panose="020B0604020202020204"/>
              <a:buNone/>
            </a:pPr>
            <a:r>
              <a:rPr lang="ru-RU" sz="4000" b="1" dirty="0">
                <a:solidFill>
                  <a:srgbClr val="00AAE6"/>
                </a:solidFill>
              </a:rPr>
              <a:t> </a:t>
            </a:r>
          </a:p>
          <a:p>
            <a:pPr marL="95250" indent="0">
              <a:buFont typeface="Arial" pitchFamily="34" charset="0" panose="020B0604020202020204"/>
              <a:buNone/>
            </a:pPr>
            <a:r>
              <a:rPr lang="ru-RU" sz="4000" b="1" dirty="0">
                <a:solidFill>
                  <a:srgbClr val="00AAE6"/>
                </a:solidFill>
              </a:rPr>
              <a:t>Команда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5417" y="1686033"/>
            <a:ext cx="7713166" cy="1061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3600" b="1" dirty="0" err="1">
                <a:solidFill>
                  <a:srgbClr val="00AAE6"/>
                </a:solidFill>
                <a:effectLst/>
                <a:latin typeface="+mj-lt"/>
              </a:rPr>
              <a:t>SprintHealth</a:t>
            </a:r>
            <a:r>
              <a:rPr lang="ru-RU" sz="3200" b="1" dirty="0">
                <a:solidFill>
                  <a:srgbClr val="00AAE6"/>
                </a:solidFill>
                <a:effectLst/>
                <a:latin typeface="+mj-lt"/>
              </a:rPr>
              <a:t>: </a:t>
            </a:r>
            <a:endParaRPr lang="en-US" sz="3200" b="1" dirty="0">
              <a:solidFill>
                <a:srgbClr val="00AAE6"/>
              </a:solidFill>
              <a:effectLst/>
              <a:latin typeface="+mj-lt"/>
            </a:endParaRPr>
          </a:p>
          <a:p>
            <a:pPr algn="l"/>
            <a:r>
              <a:rPr lang="ru-RU" sz="2800" b="1" dirty="0">
                <a:solidFill>
                  <a:schemeClr val="bg1"/>
                </a:solidFill>
                <a:effectLst/>
                <a:latin typeface="+mj-lt"/>
              </a:rPr>
              <a:t>Инновационный Анализ</a:t>
            </a:r>
            <a:r>
              <a:rPr lang="en-US" sz="2800" b="1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ru-RU" sz="2800" b="1" dirty="0">
                <a:solidFill>
                  <a:schemeClr val="bg1"/>
                </a:solidFill>
                <a:effectLst/>
                <a:latin typeface="+mj-lt"/>
              </a:rPr>
              <a:t>для </a:t>
            </a:r>
            <a:r>
              <a:rPr lang="ru-RU" sz="2800" b="1" dirty="0" err="1">
                <a:solidFill>
                  <a:schemeClr val="bg1"/>
                </a:solidFill>
                <a:effectLst/>
                <a:latin typeface="+mj-lt"/>
              </a:rPr>
              <a:t>Agile</a:t>
            </a:r>
            <a:r>
              <a:rPr lang="ru-RU" sz="2800" b="1" dirty="0">
                <a:solidFill>
                  <a:schemeClr val="bg1"/>
                </a:solidFill>
                <a:effectLst/>
                <a:latin typeface="+mj-lt"/>
              </a:rPr>
              <a:t>-команд</a:t>
            </a:r>
            <a:endParaRPr lang="ru-RU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Текст 3"/>
          <p:cNvSpPr txBox="1"/>
          <p:nvPr/>
        </p:nvSpPr>
        <p:spPr>
          <a:xfrm>
            <a:off x="10167690" y="3047637"/>
            <a:ext cx="2620015" cy="8977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rmAutofit fontScale="77500" lnSpcReduction="20000"/>
          </a:bodyPr>
          <a:lstStyle>
            <a:lvl1pPr marL="457200" marR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itchFamily="34" charset="0" panose="020B0604020202020204"/>
              <a:buChar char="•"/>
              <a:defRPr sz="21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marL="95250" indent="0">
              <a:buFont typeface="Arial" pitchFamily="34" charset="0" panose="020B0604020202020204"/>
              <a:buNone/>
            </a:pPr>
            <a:r>
              <a:rPr lang="ru-RU" sz="4000" b="1" dirty="0">
                <a:solidFill>
                  <a:srgbClr val="00AAE6"/>
                </a:solidFill>
              </a:rPr>
              <a:t> </a:t>
            </a:r>
          </a:p>
          <a:p>
            <a:pPr marL="95250" indent="0">
              <a:buFont typeface="Arial" pitchFamily="34" charset="0" panose="020B0604020202020204"/>
              <a:buNone/>
            </a:pPr>
            <a:r>
              <a:rPr lang="ru-RU" sz="4000" b="1" dirty="0">
                <a:solidFill>
                  <a:srgbClr val="00AAE6"/>
                </a:solidFill>
              </a:rPr>
              <a:t>Трек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16194" y="4274605"/>
            <a:ext cx="2382593" cy="362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by</a:t>
            </a:r>
            <a:r>
              <a:rPr lang="en-US" sz="1800" b="1" dirty="0">
                <a:solidFill>
                  <a:srgbClr val="00AAE6"/>
                </a:solidFill>
              </a:rPr>
              <a:t> ZEF CODE TEAM</a:t>
            </a:r>
            <a:endParaRPr lang="ru-RU" sz="1800" b="1" dirty="0">
              <a:solidFill>
                <a:srgbClr val="00AAE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свет, синий, природа&#10;&#10;Автоматически созданное описание"/>
          <p:cNvPicPr>
            <a:picLocks noChangeAspect="1"/>
          </p:cNvPicPr>
          <p:nvPr/>
        </p:nvPicPr>
        <p:blipFill>
          <a:blip r:embed="rId1">
            <a:alphaModFix amt="19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446400" y="1533600"/>
            <a:ext cx="1476000" cy="1440000"/>
          </a:xfrm>
          <a:prstGeom prst="ellipse">
            <a:avLst/>
          </a:prstGeom>
          <a:blipFill>
            <a:blip r:embed="rId2"/>
            <a:srcRect l="0" t="0" r="0" b="0"/>
            <a:stretch>
              <a:fillRect l="1000" t="-18000" r="2000" b="-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/>
          <p:cNvSpPr/>
          <p:nvPr/>
        </p:nvSpPr>
        <p:spPr>
          <a:xfrm>
            <a:off x="3899996" y="1533600"/>
            <a:ext cx="1476000" cy="1440000"/>
          </a:xfrm>
          <a:prstGeom prst="ellipse">
            <a:avLst/>
          </a:prstGeom>
          <a:blipFill>
            <a:blip r:embed="rId3"/>
            <a:srcRect l="0" t="0" r="0" b="0"/>
            <a:stretch>
              <a:fillRect l="-694" t="-25025" r="858" b="-10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/>
          <p:cNvSpPr/>
          <p:nvPr/>
        </p:nvSpPr>
        <p:spPr>
          <a:xfrm>
            <a:off x="5626794" y="1533600"/>
            <a:ext cx="1476000" cy="1440000"/>
          </a:xfrm>
          <a:prstGeom prst="ellipse">
            <a:avLst/>
          </a:prstGeom>
          <a:blipFill>
            <a:blip r:embed="rId4"/>
            <a:srcRect/>
            <a:stretch>
              <a:fillRect l="0" t="0" r="-591" b="-8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/>
          <p:cNvSpPr/>
          <p:nvPr/>
        </p:nvSpPr>
        <p:spPr>
          <a:xfrm>
            <a:off x="7353592" y="1534800"/>
            <a:ext cx="1476000" cy="1440000"/>
          </a:xfrm>
          <a:prstGeom prst="ellipse">
            <a:avLst/>
          </a:prstGeom>
          <a:blipFill>
            <a:blip r:embed="rId5"/>
            <a:srcRect l="0" t="0" r="0" b="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/>
          <p:cNvSpPr txBox="1"/>
          <p:nvPr/>
        </p:nvSpPr>
        <p:spPr bwMode="auto">
          <a:xfrm>
            <a:off x="151763" y="3238572"/>
            <a:ext cx="1586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TB Group Web Book" pitchFamily="34" charset="0" panose="020B0503040504020204"/>
              </a:rPr>
              <a:t>Борис Зайцев</a:t>
            </a:r>
          </a:p>
          <a:p>
            <a:pPr marL="285750" indent="-285750">
              <a:buClr>
                <a:srgbClr val="00AAE6"/>
              </a:buClr>
              <a:buFont typeface="Arial" pitchFamily="34" charset="0" panose="020B0604020202020204"/>
              <a:buChar char="•"/>
            </a:pPr>
            <a:r>
              <a:rPr lang="en-US" dirty="0">
                <a:solidFill>
                  <a:srgbClr val="00AAE6"/>
                </a:solidFill>
                <a:latin typeface="VTB Group Web Book" pitchFamily="34" charset="0" panose="020B0503040504020204"/>
              </a:rPr>
              <a:t>Team-lead</a:t>
            </a:r>
          </a:p>
          <a:p>
            <a:pPr marL="285750" indent="-285750">
              <a:buClr>
                <a:srgbClr val="00AAE6"/>
              </a:buClr>
              <a:buFont typeface="Arial" pitchFamily="34" charset="0" panose="020B0604020202020204"/>
              <a:buChar char="•"/>
            </a:pPr>
            <a:r>
              <a:rPr lang="en-US" dirty="0">
                <a:solidFill>
                  <a:srgbClr val="00AAE6"/>
                </a:solidFill>
                <a:latin typeface="VTB Group Web Book" pitchFamily="34" charset="0" panose="020B0503040504020204"/>
              </a:rPr>
              <a:t>Backend-developer</a:t>
            </a:r>
            <a:endParaRPr lang="ru-RU" dirty="0">
              <a:solidFill>
                <a:srgbClr val="00AAE6"/>
              </a:solidFill>
              <a:latin typeface="VTB Group Web Book" pitchFamily="34" charset="0" panose="020B0503040504020204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2127226" y="3233711"/>
            <a:ext cx="1521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TB Group Web Book" pitchFamily="34" charset="0" panose="020B0503040504020204"/>
              </a:rPr>
              <a:t>Андрей Некрасов</a:t>
            </a:r>
          </a:p>
          <a:p>
            <a:pPr marL="285750" indent="-285750">
              <a:buClr>
                <a:srgbClr val="00AAE6"/>
              </a:buClr>
              <a:buFont typeface="Arial" pitchFamily="34" charset="0" panose="020B0604020202020204"/>
              <a:buChar char="•"/>
            </a:pPr>
            <a:r>
              <a:rPr lang="en-US" dirty="0">
                <a:solidFill>
                  <a:srgbClr val="00AAE6"/>
                </a:solidFill>
                <a:latin typeface="VTB Group Web Book" pitchFamily="34" charset="0" panose="020B0503040504020204"/>
              </a:rPr>
              <a:t>Frontend-developer</a:t>
            </a:r>
            <a:endParaRPr lang="ru-RU" dirty="0">
              <a:solidFill>
                <a:srgbClr val="00AAE6"/>
              </a:solidFill>
              <a:latin typeface="VTB Group Web Book" pitchFamily="34" charset="0" panose="020B0503040504020204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3928215" y="3219519"/>
            <a:ext cx="1397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TB Group Web Book" pitchFamily="34" charset="0" panose="020B0503040504020204"/>
              </a:rPr>
              <a:t>Иван Ефремов</a:t>
            </a:r>
          </a:p>
          <a:p>
            <a:pPr marL="285750" indent="-285750">
              <a:buClr>
                <a:srgbClr val="00AAE6"/>
              </a:buClr>
              <a:buFont typeface="Arial" pitchFamily="34" charset="0" panose="020B0604020202020204"/>
              <a:buChar char="•"/>
            </a:pPr>
            <a:r>
              <a:rPr lang="en-US" dirty="0">
                <a:solidFill>
                  <a:srgbClr val="00AAE6"/>
                </a:solidFill>
                <a:latin typeface="VTB Group Web Book" pitchFamily="34" charset="0" panose="020B0503040504020204"/>
              </a:rPr>
              <a:t>Interface designer</a:t>
            </a:r>
            <a:endParaRPr lang="ru-RU" dirty="0">
              <a:solidFill>
                <a:srgbClr val="00AAE6"/>
              </a:solidFill>
              <a:latin typeface="VTB Group Web Book" pitchFamily="34" charset="0" panose="020B0503040504020204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5714256" y="3219519"/>
            <a:ext cx="1397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TB Group Web Book" pitchFamily="34" charset="0" panose="020B0503040504020204"/>
              </a:rPr>
              <a:t>Мария Есина</a:t>
            </a:r>
          </a:p>
          <a:p>
            <a:pPr marL="285750" indent="-285750">
              <a:buClr>
                <a:srgbClr val="00AAE6"/>
              </a:buClr>
              <a:buFont typeface="Arial" pitchFamily="34" charset="0" panose="020B0604020202020204"/>
              <a:buChar char="•"/>
            </a:pPr>
            <a:r>
              <a:rPr lang="en-US" dirty="0">
                <a:solidFill>
                  <a:srgbClr val="00AAE6"/>
                </a:solidFill>
                <a:latin typeface="VTB Group Web Book" pitchFamily="34" charset="0" panose="020B0503040504020204"/>
              </a:rPr>
              <a:t>Project manager</a:t>
            </a:r>
            <a:endParaRPr lang="ru-RU" dirty="0">
              <a:solidFill>
                <a:srgbClr val="00AAE6"/>
              </a:solidFill>
              <a:latin typeface="VTB Group Web Book" pitchFamily="34" charset="0" panose="020B0503040504020204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7405551" y="3219519"/>
            <a:ext cx="15866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TB Group Web Book" pitchFamily="34" charset="0" panose="020B0503040504020204"/>
              </a:rPr>
              <a:t>Михаил Дарёшин</a:t>
            </a:r>
          </a:p>
          <a:p>
            <a:pPr marL="285750" indent="-285750">
              <a:buClr>
                <a:srgbClr val="00AAE6"/>
              </a:buClr>
              <a:buFont typeface="Arial" pitchFamily="34" charset="0" panose="020B0604020202020204"/>
              <a:buChar char="•"/>
            </a:pPr>
            <a:r>
              <a:rPr lang="en-US" dirty="0">
                <a:solidFill>
                  <a:srgbClr val="00AAE6"/>
                </a:solidFill>
                <a:latin typeface="VTB Group Web Book" pitchFamily="34" charset="0" panose="020B0503040504020204"/>
              </a:rPr>
              <a:t>Product manager</a:t>
            </a:r>
            <a:endParaRPr lang="ru-RU" dirty="0">
              <a:solidFill>
                <a:srgbClr val="00AAE6"/>
              </a:solidFill>
              <a:latin typeface="VTB Group Web Book" pitchFamily="34" charset="0" panose="020B0503040504020204"/>
            </a:endParaRPr>
          </a:p>
        </p:txBody>
      </p:sp>
      <p:sp>
        <p:nvSpPr>
          <p:cNvPr id="15" name="Текст 3"/>
          <p:cNvSpPr txBox="1"/>
          <p:nvPr/>
        </p:nvSpPr>
        <p:spPr>
          <a:xfrm>
            <a:off x="516905" y="361374"/>
            <a:ext cx="2810989" cy="5446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rmAutofit/>
          </a:bodyPr>
          <a:lstStyle>
            <a:lvl1pPr marL="457200" marR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itchFamily="34" charset="0" panose="020B0604020202020204"/>
              <a:buChar char="•"/>
              <a:defRPr sz="21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marL="95250" indent="0">
              <a:buFont typeface="Arial" pitchFamily="34" charset="0" panose="020B0604020202020204"/>
              <a:buNone/>
            </a:pPr>
            <a:r>
              <a:rPr lang="ru-RU" sz="4000" b="1" dirty="0">
                <a:solidFill>
                  <a:schemeClr val="bg1"/>
                </a:solidFill>
              </a:rPr>
              <a:t>КОМАНДА</a:t>
            </a:r>
          </a:p>
        </p:txBody>
      </p:sp>
      <p:sp>
        <p:nvSpPr>
          <p:cNvPr id="16" name="Овал 7"/>
          <p:cNvSpPr/>
          <p:nvPr/>
        </p:nvSpPr>
        <p:spPr>
          <a:xfrm>
            <a:off x="2173198" y="1533600"/>
            <a:ext cx="1476000" cy="1440000"/>
          </a:xfrm>
          <a:prstGeom prst="ellipse">
            <a:avLst/>
          </a:prstGeom>
          <a:blipFill>
            <a:blip r:embed="rId6"/>
            <a:srcRect l="0" t="0" r="0" b="0"/>
            <a:stretch>
              <a:fillRect l="-46791" t="-8" r="-43653" b="-904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вет, синий, природа&#10;&#10;Автоматически созданное описание"/>
          <p:cNvPicPr>
            <a:picLocks noChangeAspect="1"/>
          </p:cNvPicPr>
          <p:nvPr/>
        </p:nvPicPr>
        <p:blipFill>
          <a:blip r:embed="rId1">
            <a:alphaModFix amt="19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Текст 3"/>
          <p:cNvSpPr>
            <a:spLocks noGrp="1" noEditPoints="1"/>
          </p:cNvSpPr>
          <p:nvPr>
            <p:ph type="body" idx="2"/>
          </p:nvPr>
        </p:nvSpPr>
        <p:spPr>
          <a:xfrm>
            <a:off x="324750" y="395392"/>
            <a:ext cx="7212900" cy="1129800"/>
          </a:xfrm>
        </p:spPr>
        <p:txBody>
          <a:bodyPr>
            <a:normAutofit/>
          </a:bodyPr>
          <a:lstStyle/>
          <a:p>
            <a:pPr marL="95250" indent="0">
              <a:buNone/>
            </a:pPr>
            <a:r>
              <a:rPr lang="ru-RU" sz="40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Реализация</a:t>
            </a:r>
          </a:p>
        </p:txBody>
      </p:sp>
      <p:sp>
        <p:nvSpPr>
          <p:cNvPr id="8" name="Прямоугольник со скругленными углами 7"/>
          <p:cNvSpPr/>
          <p:nvPr/>
        </p:nvSpPr>
        <p:spPr>
          <a:xfrm>
            <a:off x="324750" y="1258661"/>
            <a:ext cx="8408191" cy="3013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6187" y="1842025"/>
            <a:ext cx="7451625" cy="145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rgbClr val="002060"/>
                </a:solidFill>
              </a:rPr>
              <a:t>Наше решение представляет из себя инструмент, анализирующий данные о спринтах, </a:t>
            </a:r>
            <a:endParaRPr lang="en-US" sz="1800" b="1" dirty="0">
              <a:solidFill>
                <a:srgbClr val="002060"/>
              </a:solidFill>
            </a:endParaRPr>
          </a:p>
          <a:p>
            <a:r>
              <a:rPr lang="ru-RU" sz="1800" b="1" dirty="0">
                <a:solidFill>
                  <a:srgbClr val="002060"/>
                </a:solidFill>
              </a:rPr>
              <a:t>используя информацию о состоянии задач на </a:t>
            </a:r>
            <a:r>
              <a:rPr lang="ru-RU" sz="1800" b="1" dirty="0" err="1">
                <a:solidFill>
                  <a:srgbClr val="002060"/>
                </a:solidFill>
              </a:rPr>
              <a:t>таймлайне</a:t>
            </a:r>
            <a:r>
              <a:rPr lang="ru-RU" sz="1800" b="1" dirty="0">
                <a:solidFill>
                  <a:srgbClr val="002060"/>
                </a:solidFill>
              </a:rPr>
              <a:t>. </a:t>
            </a:r>
          </a:p>
          <a:p>
            <a:r>
              <a:rPr lang="ru-RU" sz="1800" b="1" dirty="0">
                <a:solidFill>
                  <a:srgbClr val="002060"/>
                </a:solidFill>
              </a:rPr>
              <a:t>Он предоставляет визуализацию результатов анализа предоставленных данных.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вет, синий, природа&#10;&#10;Автоматически созданное описание"/>
          <p:cNvPicPr>
            <a:picLocks noChangeAspect="1"/>
          </p:cNvPicPr>
          <p:nvPr/>
        </p:nvPicPr>
        <p:blipFill>
          <a:blip r:embed="rId1">
            <a:alphaModFix amt="19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Текст 3"/>
          <p:cNvSpPr>
            <a:spLocks noGrp="1" noEditPoints="1"/>
          </p:cNvSpPr>
          <p:nvPr>
            <p:ph type="body" idx="2"/>
          </p:nvPr>
        </p:nvSpPr>
        <p:spPr>
          <a:xfrm>
            <a:off x="324750" y="395392"/>
            <a:ext cx="7212900" cy="1129800"/>
          </a:xfrm>
        </p:spPr>
        <p:txBody>
          <a:bodyPr>
            <a:normAutofit/>
          </a:bodyPr>
          <a:lstStyle/>
          <a:p>
            <a:pPr marL="95250" indent="0">
              <a:buNone/>
            </a:pPr>
            <a:r>
              <a:rPr lang="ru-RU" sz="40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Реализация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8405" y="1357373"/>
            <a:ext cx="793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rgbClr val="00AAE6"/>
                </a:solidFill>
              </a:rPr>
              <a:t>Инструмент включает в себя несколько подпрограмм</a:t>
            </a:r>
            <a:r>
              <a:rPr lang="en-US" sz="1800" b="1" dirty="0">
                <a:solidFill>
                  <a:srgbClr val="00AAE6"/>
                </a:solidFill>
              </a:rPr>
              <a:t>:</a:t>
            </a:r>
            <a:endParaRPr lang="ru-RU" sz="1800" b="1" dirty="0">
              <a:solidFill>
                <a:srgbClr val="00AAE6"/>
              </a:solidFill>
            </a:endParaRPr>
          </a:p>
        </p:txBody>
      </p:sp>
      <p:sp>
        <p:nvSpPr>
          <p:cNvPr id="7" name="Прямоугольник со скругленными углами 7"/>
          <p:cNvSpPr/>
          <p:nvPr/>
        </p:nvSpPr>
        <p:spPr>
          <a:xfrm>
            <a:off x="324750" y="1258661"/>
            <a:ext cx="8408191" cy="3013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34185" y="1854843"/>
            <a:ext cx="6880860" cy="910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0"/>
              <a:buChar char="§"/>
            </a:pPr>
            <a:r>
              <a:rPr lang="ru-RU" sz="18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Статистика нагрузки</a:t>
            </a:r>
            <a:endParaRPr lang="en-US" sz="1800" b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charset="0"/>
              <a:buChar char="§"/>
            </a:pPr>
            <a:r>
              <a:rPr lang="ru-RU" sz="18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Статистика распределения</a:t>
            </a:r>
          </a:p>
          <a:p>
            <a:pPr marL="285750" indent="-285750">
              <a:buFont typeface="Wingdings" charset="0"/>
              <a:buChar char="§"/>
            </a:pPr>
            <a:r>
              <a:rPr lang="ru-RU" sz="18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Статистика отменённых задач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вет, синий, природа&#10;&#10;Автоматически созданное описание"/>
          <p:cNvPicPr>
            <a:picLocks noChangeAspect="1"/>
          </p:cNvPicPr>
          <p:nvPr/>
        </p:nvPicPr>
        <p:blipFill>
          <a:blip r:embed="rId1">
            <a:alphaModFix amt="19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Прямоугольник со скругленными углами 7"/>
          <p:cNvSpPr/>
          <p:nvPr/>
        </p:nvSpPr>
        <p:spPr>
          <a:xfrm>
            <a:off x="249952" y="942142"/>
            <a:ext cx="8644096" cy="36203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97655" y="3482926"/>
            <a:ext cx="8148690" cy="873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>
            <a:prstTxWarp prst="textNoShape">
              <a:avLst/>
            </a:prstTxWarp>
            <a:spAutoFit/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None/>
            </a:pPr>
            <a:r>
              <a:rPr kumimoji="0" lang="ru-RU" altLang="ru-RU" sz="1600" b="1" i="0" u="none" strike="noStrike" cap="none" baseline="0" dirty="0">
                <a:ln>
                  <a:noFill/>
                </a:ln>
                <a:solidFill>
                  <a:schemeClr val="bg2">
                    <a:lumMod val="90000"/>
                    <a:lumOff val="10000"/>
                  </a:schemeClr>
                </a:solidFill>
                <a:effectLst/>
                <a:latin typeface="JetBrains Mono"/>
              </a:rPr>
              <a:t>График количества задач, обработанных сотрудниками за каждый день.</a:t>
            </a:r>
            <a:br>
              <a:rPr kumimoji="0" lang="ru-RU" altLang="ru-RU" sz="1600" b="1" i="0" u="none" strike="noStrike" cap="none" baseline="0" dirty="0">
                <a:ln>
                  <a:noFill/>
                </a:ln>
                <a:solidFill>
                  <a:schemeClr val="bg2">
                    <a:lumMod val="90000"/>
                    <a:lumOff val="10000"/>
                  </a:schemeClr>
                </a:solidFill>
                <a:effectLst/>
                <a:latin typeface="JetBrains Mono"/>
              </a:rPr>
            </a:br>
            <a:r>
              <a:rPr kumimoji="0" lang="ru-RU" altLang="ru-RU" sz="1600" b="1" i="0" u="none" strike="noStrike" cap="none" baseline="0" dirty="0">
                <a:ln>
                  <a:noFill/>
                </a:ln>
                <a:solidFill>
                  <a:schemeClr val="bg2">
                    <a:lumMod val="90000"/>
                    <a:lumOff val="10000"/>
                  </a:schemeClr>
                </a:solidFill>
                <a:effectLst/>
                <a:latin typeface="JetBrains Mono"/>
              </a:rPr>
              <a:t>Красным выделены дни, когда количество задач превысило среднее значение.</a:t>
            </a:r>
            <a:endParaRPr kumimoji="0" lang="ru-RU" altLang="ru-RU" sz="3600" b="1" i="0" u="none" strike="noStrike" cap="none" baseline="0" dirty="0">
              <a:ln>
                <a:noFill/>
              </a:ln>
              <a:solidFill>
                <a:schemeClr val="bg2">
                  <a:lumMod val="90000"/>
                  <a:lumOff val="10000"/>
                </a:schemeClr>
              </a:solidFill>
              <a:effectLst/>
              <a:latin typeface="Arial" pitchFamily="34" charset="0" panose="020B0604020202020204"/>
            </a:endParaRPr>
          </a:p>
        </p:txBody>
      </p:sp>
      <p:sp>
        <p:nvSpPr>
          <p:cNvPr id="8" name="Текст 3"/>
          <p:cNvSpPr txBox="1"/>
          <p:nvPr/>
        </p:nvSpPr>
        <p:spPr>
          <a:xfrm>
            <a:off x="324750" y="395392"/>
            <a:ext cx="7212900" cy="1129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rmAutofit/>
          </a:bodyPr>
          <a:lstStyle>
            <a:lvl1pPr marL="457200" marR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itchFamily="34" charset="0" panose="020B0604020202020204"/>
              <a:buChar char="•"/>
              <a:defRPr sz="21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marL="95250" indent="0">
              <a:buFont typeface="Arial" pitchFamily="34" charset="0" panose="020B0604020202020204"/>
              <a:buNone/>
            </a:pPr>
            <a:r>
              <a:rPr lang="ru-RU" sz="40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Статистика</a:t>
            </a:r>
            <a:r>
              <a:rPr lang="ru-RU" sz="4000" b="1" dirty="0">
                <a:solidFill>
                  <a:srgbClr val="7FD9D4"/>
                </a:solidFill>
              </a:rPr>
              <a:t> </a:t>
            </a:r>
            <a:r>
              <a:rPr lang="ru-RU" sz="40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нагрузки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115087"/>
            <a:ext cx="8644095" cy="2367840"/>
          </a:xfrm>
          <a:prstGeom prst="rect">
            <a:avLst/>
          </a:prstGeom>
          <a:ln>
            <a:noFill/>
          </a:ln>
          <a:effectLst>
            <a:reflection blurRad="12700" stA="12000" endPos="18000" dist="5000" dir="5400000" sy="-100000" algn="bl" rotWithShape="0"/>
          </a:effectLst>
          <a:scene3d>
            <a:camera prst="perspectiveContrastingLeftFacing" fov="2700000">
              <a:rot lat="0" lon="1502041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вет, синий, природа&#10;&#10;Автоматически созданное описание"/>
          <p:cNvPicPr>
            <a:picLocks noChangeAspect="1"/>
          </p:cNvPicPr>
          <p:nvPr/>
        </p:nvPicPr>
        <p:blipFill>
          <a:blip r:embed="rId1">
            <a:alphaModFix amt="19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Прямоугольник со скругленными углами 7"/>
          <p:cNvSpPr/>
          <p:nvPr/>
        </p:nvSpPr>
        <p:spPr>
          <a:xfrm>
            <a:off x="249952" y="942142"/>
            <a:ext cx="8644096" cy="36203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72453" y="3720764"/>
            <a:ext cx="8148690" cy="3861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>
            <a:prstTxWarp prst="textNoShape">
              <a:avLst/>
            </a:prstTxWarp>
            <a:spAutoFit/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None/>
            </a:pPr>
            <a:r>
              <a:rPr kumimoji="0" lang="ru-RU" altLang="ru-RU" sz="1600" b="1" i="0" u="none" strike="noStrike" cap="none" baseline="0" dirty="0">
                <a:ln>
                  <a:noFill/>
                </a:ln>
                <a:solidFill>
                  <a:schemeClr val="bg2">
                    <a:lumMod val="90000"/>
                    <a:lumOff val="10000"/>
                  </a:schemeClr>
                </a:solidFill>
                <a:effectLst/>
                <a:latin typeface="JetBrains Mono"/>
              </a:rPr>
              <a:t>График статистики отклонений от среднего объёма от обработанных задач</a:t>
            </a:r>
            <a:endParaRPr kumimoji="0" lang="ru-RU" altLang="ru-RU" sz="3600" b="1" i="0" u="none" strike="noStrike" cap="none" baseline="0" dirty="0">
              <a:ln>
                <a:noFill/>
              </a:ln>
              <a:solidFill>
                <a:schemeClr val="bg2">
                  <a:lumMod val="90000"/>
                  <a:lumOff val="10000"/>
                </a:schemeClr>
              </a:solidFill>
              <a:effectLst/>
              <a:latin typeface="Arial" pitchFamily="34" charset="0" panose="020B0604020202020204"/>
            </a:endParaRPr>
          </a:p>
        </p:txBody>
      </p:sp>
      <p:sp>
        <p:nvSpPr>
          <p:cNvPr id="8" name="Текст 3"/>
          <p:cNvSpPr txBox="1"/>
          <p:nvPr/>
        </p:nvSpPr>
        <p:spPr>
          <a:xfrm>
            <a:off x="324750" y="395392"/>
            <a:ext cx="7212900" cy="1129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rmAutofit/>
          </a:bodyPr>
          <a:lstStyle>
            <a:lvl1pPr marL="457200" marR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itchFamily="34" charset="0" panose="020B0604020202020204"/>
              <a:buChar char="•"/>
              <a:defRPr sz="21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marL="95250" indent="0">
              <a:buFont typeface="Arial" pitchFamily="34" charset="0" panose="020B0604020202020204"/>
              <a:buNone/>
            </a:pPr>
            <a:r>
              <a:rPr lang="ru-RU" sz="40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Статистика</a:t>
            </a:r>
            <a:r>
              <a:rPr lang="ru-RU" sz="4000" b="1" dirty="0">
                <a:solidFill>
                  <a:srgbClr val="7FD9D4"/>
                </a:solidFill>
              </a:rPr>
              <a:t> </a:t>
            </a:r>
            <a:r>
              <a:rPr lang="ru-RU" sz="40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распределения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048" y="1134596"/>
            <a:ext cx="8644095" cy="2405827"/>
          </a:xfrm>
          <a:prstGeom prst="rect">
            <a:avLst/>
          </a:prstGeom>
          <a:ln>
            <a:noFill/>
          </a:ln>
          <a:effectLst>
            <a:reflection blurRad="12700" stA="12000" endPos="18000" dist="5000" dir="5400000" sy="-100000" algn="bl" rotWithShape="0"/>
          </a:effectLst>
          <a:scene3d>
            <a:camera prst="perspectiveContrastingLeftFacing" fov="2700000">
              <a:rot lat="0" lon="1502041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вет, синий, природа&#10;&#10;Автоматически созданное описание"/>
          <p:cNvPicPr>
            <a:picLocks noChangeAspect="1"/>
          </p:cNvPicPr>
          <p:nvPr/>
        </p:nvPicPr>
        <p:blipFill>
          <a:blip r:embed="rId1">
            <a:alphaModFix amt="19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Прямоугольник со скругленными углами 7"/>
          <p:cNvSpPr/>
          <p:nvPr/>
        </p:nvSpPr>
        <p:spPr>
          <a:xfrm>
            <a:off x="249952" y="942142"/>
            <a:ext cx="8644096" cy="36203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64883" y="3666222"/>
            <a:ext cx="8148690" cy="629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>
            <a:prstTxWarp prst="textNoShape">
              <a:avLst/>
            </a:prstTxWarp>
            <a:spAutoFit/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None/>
            </a:pPr>
            <a:r>
              <a:rPr kumimoji="0" lang="ru-RU" altLang="ru-RU" sz="1600" b="1" i="0" u="none" strike="noStrike" cap="none" baseline="0" dirty="0">
                <a:ln>
                  <a:noFill/>
                </a:ln>
                <a:solidFill>
                  <a:schemeClr val="bg2">
                    <a:lumMod val="90000"/>
                    <a:lumOff val="10000"/>
                  </a:schemeClr>
                </a:solidFill>
                <a:effectLst/>
                <a:latin typeface="JetBrains Mono"/>
              </a:rPr>
              <a:t>График количества отменённых задач в каждый день спринта.</a:t>
            </a:r>
            <a:br>
              <a:rPr kumimoji="0" lang="ru-RU" altLang="ru-RU" sz="1600" b="1" i="0" u="none" strike="noStrike" cap="none" baseline="0" dirty="0">
                <a:ln>
                  <a:noFill/>
                </a:ln>
                <a:solidFill>
                  <a:schemeClr val="bg2">
                    <a:lumMod val="90000"/>
                    <a:lumOff val="10000"/>
                  </a:schemeClr>
                </a:solidFill>
                <a:effectLst/>
                <a:latin typeface="JetBrains Mono"/>
              </a:rPr>
            </a:br>
            <a:r>
              <a:rPr kumimoji="0" lang="ru-RU" altLang="ru-RU" sz="1600" b="1" i="0" u="none" strike="noStrike" cap="none" baseline="0" dirty="0">
                <a:ln>
                  <a:noFill/>
                </a:ln>
                <a:solidFill>
                  <a:schemeClr val="bg2">
                    <a:lumMod val="90000"/>
                    <a:lumOff val="10000"/>
                  </a:schemeClr>
                </a:solidFill>
                <a:effectLst/>
                <a:latin typeface="JetBrains Mono"/>
              </a:rPr>
              <a:t>Красным выделены дни, когда </a:t>
            </a:r>
            <a:r>
              <a:rPr lang="ru-RU" altLang="ru-RU" sz="16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JetBrains Mono"/>
              </a:rPr>
              <a:t>была отменена хотя бы одна задача</a:t>
            </a:r>
            <a:r>
              <a:rPr kumimoji="0" lang="ru-RU" altLang="ru-RU" sz="1600" b="1" i="0" u="none" strike="noStrike" cap="none" baseline="0" dirty="0">
                <a:ln>
                  <a:noFill/>
                </a:ln>
                <a:solidFill>
                  <a:schemeClr val="bg2">
                    <a:lumMod val="90000"/>
                    <a:lumOff val="10000"/>
                  </a:schemeClr>
                </a:solidFill>
                <a:effectLst/>
                <a:latin typeface="JetBrains Mono"/>
              </a:rPr>
              <a:t>.</a:t>
            </a:r>
            <a:endParaRPr kumimoji="0" lang="ru-RU" altLang="ru-RU" sz="3600" b="1" i="0" u="none" strike="noStrike" cap="none" baseline="0" dirty="0">
              <a:ln>
                <a:noFill/>
              </a:ln>
              <a:solidFill>
                <a:schemeClr val="bg2">
                  <a:lumMod val="90000"/>
                  <a:lumOff val="10000"/>
                </a:schemeClr>
              </a:solidFill>
              <a:effectLst/>
              <a:latin typeface="Arial" pitchFamily="34" charset="0" panose="020B0604020202020204"/>
            </a:endParaRPr>
          </a:p>
        </p:txBody>
      </p:sp>
      <p:sp>
        <p:nvSpPr>
          <p:cNvPr id="8" name="Текст 3"/>
          <p:cNvSpPr txBox="1"/>
          <p:nvPr/>
        </p:nvSpPr>
        <p:spPr>
          <a:xfrm>
            <a:off x="324750" y="395392"/>
            <a:ext cx="7212900" cy="1129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rmAutofit/>
          </a:bodyPr>
          <a:lstStyle>
            <a:lvl1pPr marL="457200" marR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itchFamily="34" charset="0" panose="020B0604020202020204"/>
              <a:buChar char="•"/>
              <a:defRPr sz="21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itchFamily="34" charset="0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itchFamily="34" charset="0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itchFamily="34" charset="0" panose="020B0604020202020204"/>
                <a:ea typeface="Arial" pitchFamily="34" charset="0" panose="020B0604020202020204"/>
                <a:cs typeface="Arial" pitchFamily="34" charset="0" panose="020B0604020202020204"/>
                <a:sym typeface="Arial" pitchFamily="34" charset="0" panose="020B0604020202020204"/>
              </a:defRPr>
            </a:lvl9pPr>
          </a:lstStyle>
          <a:p>
            <a:pPr marL="95250" indent="0">
              <a:buFont typeface="Arial" pitchFamily="34" charset="0" panose="020B0604020202020204"/>
              <a:buNone/>
            </a:pPr>
            <a:r>
              <a:rPr lang="ru-RU" sz="40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Статистика распределения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617" y="1153846"/>
            <a:ext cx="8628956" cy="2405827"/>
          </a:xfrm>
          <a:prstGeom prst="rect">
            <a:avLst/>
          </a:prstGeom>
          <a:ln>
            <a:noFill/>
          </a:ln>
          <a:effectLst>
            <a:reflection blurRad="12700" stA="12000" endPos="18000" dist="5000" dir="5400000" sy="-100000" algn="bl" rotWithShape="0"/>
          </a:effectLst>
          <a:scene3d>
            <a:camera prst="perspectiveContrastingLeftFacing" fov="2700000">
              <a:rot lat="0" lon="1502041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вет, синий, природа&#10;&#10;Автоматически созданное описание"/>
          <p:cNvPicPr>
            <a:picLocks noChangeAspect="1"/>
          </p:cNvPicPr>
          <p:nvPr/>
        </p:nvPicPr>
        <p:blipFill>
          <a:blip r:embed="rId1">
            <a:alphaModFix amt="19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Текст 3"/>
          <p:cNvSpPr>
            <a:spLocks noGrp="1" noEditPoints="1"/>
          </p:cNvSpPr>
          <p:nvPr>
            <p:ph type="body" idx="2"/>
          </p:nvPr>
        </p:nvSpPr>
        <p:spPr>
          <a:xfrm>
            <a:off x="324750" y="395392"/>
            <a:ext cx="7212900" cy="1129800"/>
          </a:xfrm>
        </p:spPr>
        <p:txBody>
          <a:bodyPr>
            <a:normAutofit/>
          </a:bodyPr>
          <a:lstStyle/>
          <a:p>
            <a:pPr marL="95250" indent="0">
              <a:buNone/>
            </a:pPr>
            <a:r>
              <a:rPr lang="ru-RU" sz="40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Интерфейс</a:t>
            </a:r>
          </a:p>
        </p:txBody>
      </p:sp>
      <p:sp>
        <p:nvSpPr>
          <p:cNvPr id="7" name="Прямоугольник со скругленными углами 7"/>
          <p:cNvSpPr/>
          <p:nvPr/>
        </p:nvSpPr>
        <p:spPr>
          <a:xfrm>
            <a:off x="367904" y="1143158"/>
            <a:ext cx="8408191" cy="3013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5790" y="1419314"/>
            <a:ext cx="7932420" cy="1733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none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Выполнен в простом и лаконичном стиле,оптимально подходящем к данной задаче,по мимо дизайна также была проработана логика и базовая функциональность приложения.</a:t>
            </a:r>
          </a:p>
          <a:p>
            <a:r>
              <a:rPr lang="ru-RU" sz="1800" b="1" u="none" dirty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ru-RU" sz="1800" b="1" u="sng" dirty="0">
                <a:solidFill>
                  <a:schemeClr val="bg2">
                    <a:lumMod val="90000"/>
                    <a:lumOff val="10000"/>
                  </a:schemeClr>
                </a:solidFill>
              </a:rPr>
              <a:t>https://www.figma.com/design/zqdTPpXYDCGnHYj0287clJ/SprintHealth?node-id=0-1&amp;t=CD2PXYzRgqSoKdsQ-1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Основной шаблон Т1">
  <a:themeElements>
    <a:clrScheme name="Пользовательские 34">
      <a:dk1>
        <a:srgbClr val="000000"/>
      </a:dk1>
      <a:lt1>
        <a:srgbClr val="FFFFFF"/>
      </a:lt1>
      <a:dk2>
        <a:srgbClr val="02162C"/>
      </a:dk2>
      <a:lt2>
        <a:srgbClr val="00ADEB"/>
      </a:lt2>
      <a:accent1>
        <a:srgbClr val="8396A8"/>
      </a:accent1>
      <a:accent2>
        <a:srgbClr val="ECF2F9"/>
      </a:accent2>
      <a:accent3>
        <a:srgbClr val="C3C3C3"/>
      </a:accent3>
      <a:accent4>
        <a:srgbClr val="151515"/>
      </a:accent4>
      <a:accent5>
        <a:srgbClr val="ECF2F9"/>
      </a:accent5>
      <a:accent6>
        <a:srgbClr val="C7F1FF"/>
      </a:accent6>
      <a:hlink>
        <a:srgbClr val="00ADEB"/>
      </a:hlink>
      <a:folHlink>
        <a:srgbClr val="005A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139</Words>
  <Application>Microsoft Office PowerPoint</Application>
  <PresentationFormat>Экран (16:9)</PresentationFormat>
  <Paragraphs>35</Paragraphs>
  <Slides>8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JetBrains Mono</vt:lpstr>
      <vt:lpstr>Noto Sans Symbols</vt:lpstr>
      <vt:lpstr>VTB Group Web Book</vt:lpstr>
      <vt:lpstr>1_Основной шаблон Т1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Иван</cp:lastModifiedBy>
  <cp:revision>12</cp:revision>
  <dcterms:modified xsi:type="dcterms:W3CDTF">2024-11-17T13:47:44Z</dcterms:modified>
</cp:coreProperties>
</file>